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3" y="641907"/>
            <a:ext cx="5360894" cy="2961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6000" dirty="0"/>
              <a:t>FOREST</a:t>
            </a:r>
            <a:br>
              <a:rPr lang="en-IN" sz="6000" dirty="0"/>
            </a:br>
            <a:r>
              <a:rPr lang="en-IN" sz="6000" dirty="0"/>
              <a:t>COVER TYPE PREDICTION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5636107" cy="17370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BY-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Bhavya Bhalla (102103345)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Shivansh Gupta (102103321)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941D35-2057-B372-C634-A0DF0F0C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07" y="0"/>
            <a:ext cx="5360894" cy="68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4353-D80C-55EF-F9A8-E65EB49A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"Forest Cover Type Prediction" project is an exciting endeavor in the field of machine learning and environmental research. This project involves tackling a multi-class classification problem, where the goal is to determine the specific forest cover type of a given area based on a variety of environmental and geographical features.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Importance: </a:t>
            </a:r>
            <a:r>
              <a:rPr lang="en-US" dirty="0"/>
              <a:t>Land management, </a:t>
            </a:r>
          </a:p>
          <a:p>
            <a:r>
              <a:rPr lang="en-US" dirty="0"/>
              <a:t>conservation, and ecological studies.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F994B-49E2-D745-68E7-B3E115E74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0"/>
          <a:stretch/>
        </p:blipFill>
        <p:spPr>
          <a:xfrm>
            <a:off x="5686164" y="3254188"/>
            <a:ext cx="5469516" cy="26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4353-D80C-55EF-F9A8-E65EB49A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4670"/>
          </a:xfrm>
        </p:spPr>
        <p:txBody>
          <a:bodyPr>
            <a:normAutofit/>
          </a:bodyPr>
          <a:lstStyle/>
          <a:p>
            <a:r>
              <a:rPr lang="en-US" dirty="0"/>
              <a:t>The dataset which we are using is a tabular dataset used for forest cover type prediction. Each column represents a specific feature, and the last column ("class") indicates the target variable/ column, which is the forest cover type.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Elevation, Aspect, Slope, Horizontal/Vertical Distance to Hydrology.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Distance to Roadways, Fire Points, Wilderness Areas, Soil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Target Variable: Forest Cover Type (Multi-class classification).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Role of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Explanation of how each feature influences forest cover types.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5F757-FA96-6FBD-41B1-B9A6C89C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41" y="2841812"/>
            <a:ext cx="4258235" cy="35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METHODOLOGY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4353-D80C-55EF-F9A8-E65EB49A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467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Steps: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Importing Libraries: pandas, numpy, scikit-learn, matplotlib, imbalanced-learn, seaborn.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Data Exploration: Identify features, check for missing values, examine class distribution.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Data Visualization: Plot curves to show feature distribution.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Data Scaling: Standardize data for uniform impact on models.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Class Imbalance Handling: Use SMOTE for balancing.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Data Splitting: Divide into training and testing datasets.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Model Selection and Training: Logistic Regression, Decision Tree, Random Forest.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Model Selection: Choose Random Forest based on accuracy.</a:t>
            </a:r>
          </a:p>
          <a:p>
            <a:pPr algn="l">
              <a:buFont typeface="+mj-lt"/>
              <a:buAutoNum type="arabicPeriod"/>
            </a:pPr>
            <a:r>
              <a:rPr lang="en-IN" sz="1700" b="0" i="0" dirty="0">
                <a:solidFill>
                  <a:srgbClr val="0F0F0F"/>
                </a:solidFill>
                <a:effectLst/>
                <a:latin typeface="Söhne"/>
              </a:rPr>
              <a:t>Model Export: Export trained model using 'pickle'.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4C0D4-C6B2-0C4F-040E-B8EDBFF6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37" y="4840519"/>
            <a:ext cx="2145489" cy="1542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E1BF2-0A9E-960E-00E2-447F2522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367" y="3410941"/>
            <a:ext cx="2195760" cy="1422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9E304D-D0D8-5506-B99E-29B3BA08DD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207"/>
          <a:stretch/>
        </p:blipFill>
        <p:spPr>
          <a:xfrm>
            <a:off x="10120145" y="2001591"/>
            <a:ext cx="1798476" cy="13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7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4353-D80C-55EF-F9A8-E65EB49A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08201"/>
            <a:ext cx="6629400" cy="427467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Distribution of Features: </a:t>
            </a:r>
            <a:r>
              <a:rPr lang="en-US" b="0" i="0" dirty="0">
                <a:effectLst/>
                <a:latin typeface="Söhne"/>
              </a:rPr>
              <a:t>Visualization of numerical data distribution.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Scaling of Dataset: </a:t>
            </a:r>
            <a:r>
              <a:rPr lang="en-US" b="0" i="0" dirty="0">
                <a:effectLst/>
                <a:latin typeface="Söhne"/>
              </a:rPr>
              <a:t>Importance of scaling for model stability.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Violin Plots: </a:t>
            </a:r>
            <a:r>
              <a:rPr lang="en-US" b="0" i="0" dirty="0">
                <a:effectLst/>
                <a:latin typeface="Söhne"/>
              </a:rPr>
              <a:t>Insights into forest cover type distribution.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Balancing of Dataset: </a:t>
            </a:r>
            <a:r>
              <a:rPr lang="en-US" b="0" i="0" dirty="0">
                <a:effectLst/>
                <a:latin typeface="Söhne"/>
              </a:rPr>
              <a:t>Use of SMOTE to address class imbalance.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Accuracy of Models: </a:t>
            </a:r>
            <a:r>
              <a:rPr lang="en-US" b="0" i="0" dirty="0">
                <a:effectLst/>
                <a:latin typeface="Söhne"/>
              </a:rPr>
              <a:t>Comparison of Logistic Regression, Decision Tree, and Random Forest.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Model Export: </a:t>
            </a:r>
            <a:r>
              <a:rPr lang="en-US" b="0" i="0" dirty="0">
                <a:effectLst/>
                <a:latin typeface="Söhne"/>
              </a:rPr>
              <a:t>Confirmation of model readiness for future predictions.</a:t>
            </a: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Söhne"/>
              </a:rPr>
              <a:t>Visuals: </a:t>
            </a:r>
            <a:r>
              <a:rPr lang="en-US" b="0" i="0" dirty="0">
                <a:effectLst/>
                <a:latin typeface="Söhne"/>
              </a:rPr>
              <a:t>Include relevant graphs and charts to illustrate results.</a:t>
            </a:r>
          </a:p>
          <a:p>
            <a:pPr marL="457200" lvl="1" indent="0" algn="l">
              <a:buNone/>
            </a:pPr>
            <a:endParaRPr lang="en-US" dirty="0">
              <a:solidFill>
                <a:srgbClr val="0F0F0F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Random Forest Classifier achieved 90.81% accuracy. 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Decisio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n Tree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Classifier achieved 81.02% accuracy.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Logistic Regression achieved 56.37%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EAE05-E875-B8D3-52C1-9CD1E8D0D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54"/>
          <a:stretch/>
        </p:blipFill>
        <p:spPr>
          <a:xfrm>
            <a:off x="7720707" y="2108201"/>
            <a:ext cx="3747393" cy="42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41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{37874EB6-58E4-45A5-B2AB-A5968DDF5CC0}tf33845126_win32</Template>
  <TotalTime>718</TotalTime>
  <Words>394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Söhne</vt:lpstr>
      <vt:lpstr>1_RetrospectVTI</vt:lpstr>
      <vt:lpstr>FOREST COVER TYPE PREDICTION</vt:lpstr>
      <vt:lpstr>INTRODUCTION</vt:lpstr>
      <vt:lpstr>DATASET DESCRIPTION</vt:lpstr>
      <vt:lpstr>METHODOLOGY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shivansh gupta</dc:creator>
  <cp:lastModifiedBy>shivansh gupta</cp:lastModifiedBy>
  <cp:revision>2</cp:revision>
  <dcterms:created xsi:type="dcterms:W3CDTF">2023-11-18T17:12:00Z</dcterms:created>
  <dcterms:modified xsi:type="dcterms:W3CDTF">2023-11-19T05:10:08Z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