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2" y="10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43d20c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843d20c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827e0b26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827e0b26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44f1da5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844f1da5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56375" y="1578400"/>
            <a:ext cx="58791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88" dirty="0"/>
              <a:t>Restaurant Management System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160150" y="3440850"/>
            <a:ext cx="34707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Pragyesh Gupta: 200020094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999075" y="758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Requirements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157425" y="551475"/>
            <a:ext cx="7576500" cy="47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login screen to then proceed to the respective pages for the owner, the employees and the user. Each has a logout option too.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Customer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View profile, their individual order history, and the recommended (top) dishes for them.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View and select dishes and quantities either from the menu or the suggested dishes, and place an order.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Owner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View, update, delete and add inventory. View, update, add or delete employee information.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Allot orders to chefs for preparation and to waiters for delivery. View qty ordered for each dish per day.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View analytics, statistical reports of top orders, loyal customers, top chefs, profits, expenditure, wastage.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Employee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View their profile and the orders allocated to them to cook or serve, and mark the tasks as done after.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Backend Updates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Inventory quantity updated automatically when an order is placed.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Update/delete/creation of employees/inventory directly updated to database.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Allotment and completion of orders done automatically so that visible after login of that employee.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Additional Features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Time Series Analytics: Owner can view profit, wastage and expenditure based on start and end date.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Atomicity: Ensure that add/update/delete operations do not violate atomicity constraints.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Statistical reports:  Graphs,  statistical measures and a ‘Save as PDF’ option.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Automation: Recommend Dishes to Users, alert owner if ingredients quantity less than a threshold.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0250" y="1820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Implementation￼ Notes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34425" y="746925"/>
            <a:ext cx="7038900" cy="3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38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31"/>
              <a:t>Type of System:  Local Server, GUI website application.</a:t>
            </a:r>
            <a:endParaRPr sz="1731"/>
          </a:p>
          <a:p>
            <a:pPr marL="457200" lvl="0" indent="-3138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31"/>
              <a:t>Framework/Packages Used: </a:t>
            </a:r>
            <a:endParaRPr sz="1731"/>
          </a:p>
          <a:p>
            <a:pPr marL="914400" lvl="1" indent="-3039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31"/>
              <a:t>Node.Js (Express), MVC Architecture</a:t>
            </a:r>
            <a:endParaRPr sz="1531"/>
          </a:p>
          <a:p>
            <a:pPr marL="914400" lvl="1" indent="-3039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31"/>
              <a:t>Bootstrap</a:t>
            </a:r>
            <a:endParaRPr sz="1531"/>
          </a:p>
          <a:p>
            <a:pPr marL="914400" lvl="1" indent="-3039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31"/>
              <a:t>Chart.JS, html2pdf.js</a:t>
            </a:r>
            <a:endParaRPr sz="1531"/>
          </a:p>
          <a:p>
            <a:pPr marL="457200" lvl="0" indent="-3138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31"/>
              <a:t>Data storage:</a:t>
            </a:r>
            <a:endParaRPr sz="1731"/>
          </a:p>
          <a:p>
            <a:pPr marL="914400" lvl="1" indent="-3039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31"/>
              <a:t>SQL Database: PostgreSQL, terminal/ pgAdmin4 interface.</a:t>
            </a:r>
            <a:endParaRPr sz="1531"/>
          </a:p>
          <a:p>
            <a:pPr marL="457200" lvl="0" indent="-3138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31"/>
              <a:t>Security: Cookie based authentication, login checks at each function. </a:t>
            </a:r>
            <a:r>
              <a:rPr lang="en" sz="1740"/>
              <a:t> Ensure logout is successful and not circumvented by cache. Prevent SQL injections.</a:t>
            </a:r>
            <a:endParaRPr sz="173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l="23689" t="18778" r="24766" b="31066"/>
          <a:stretch/>
        </p:blipFill>
        <p:spPr>
          <a:xfrm>
            <a:off x="5569013" y="3170750"/>
            <a:ext cx="3118022" cy="170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426" y="225550"/>
            <a:ext cx="2753326" cy="22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82975" y="72750"/>
            <a:ext cx="4762800" cy="3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831225" y="560100"/>
            <a:ext cx="4433700" cy="45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for Search Engine	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Filter Button (Indian/Chinese, Starter/.., Cost)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to Place an Order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Order Button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to Manage Employee Information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Display Employee Information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Add New Employee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Update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Delete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for Analytics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User Analytics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Chef Analytics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Waiter Analytics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Order Analytics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Restaurant Analytics (With Time Series)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to Allot Order to Chef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Allot Order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Add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Cook/Serve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Automation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Recommended Dishes List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2"/>
          </p:nvPr>
        </p:nvSpPr>
        <p:spPr>
          <a:xfrm>
            <a:off x="5033475" y="471900"/>
            <a:ext cx="3990900" cy="45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for Order History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Owner (With Time Series)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User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to Update Inventory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Display Inventory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Add New Inventory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Increment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Delete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for Serving Food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Allot Serve Order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Add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Cook/Serve Button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Statistical Report of Restaurant’s Expenditure, Profit and Wastage with Pdf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Atomicity Assurance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Security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Error Handling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Through Console.logs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Website does NOT crash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some buttons, if they are pressed &gt; 1 redundantly, no change (Eg: Cook/Serve Button)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On-screen Show (16:9)</PresentationFormat>
  <Paragraphs>76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Montserrat</vt:lpstr>
      <vt:lpstr>Lato</vt:lpstr>
      <vt:lpstr>Focus</vt:lpstr>
      <vt:lpstr>Project:  Restaurant Management System</vt:lpstr>
      <vt:lpstr>Key Requirements</vt:lpstr>
      <vt:lpstr>Implementation￼ Notes</vt:lpstr>
      <vt:lpstr>TEST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Pragyesh Gupta</cp:lastModifiedBy>
  <cp:revision>1</cp:revision>
  <dcterms:modified xsi:type="dcterms:W3CDTF">2024-11-14T14:48:59Z</dcterms:modified>
</cp:coreProperties>
</file>