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latsi" charset="1" panose="00000500000000000000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Ultra-Bold" charset="1" panose="00000000000000000000"/>
      <p:regular r:id="rId17"/>
    </p:embeddedFont>
    <p:embeddedFont>
      <p:font typeface="Open Sans Ultra-Bold Italics" charset="1" panose="00000000000000000000"/>
      <p:regular r:id="rId18"/>
    </p:embeddedFont>
    <p:embeddedFont>
      <p:font typeface="Abhaya Libre" charset="1" panose="02000503000000000000"/>
      <p:regular r:id="rId19"/>
    </p:embeddedFont>
    <p:embeddedFont>
      <p:font typeface="Abhaya Libre Bold" charset="1" panose="02000803000000000000"/>
      <p:regular r:id="rId20"/>
    </p:embeddedFont>
    <p:embeddedFont>
      <p:font typeface="Abhaya Libre Italics" charset="1" panose="02000503000000000000"/>
      <p:regular r:id="rId21"/>
    </p:embeddedFont>
    <p:embeddedFont>
      <p:font typeface="Abhaya Libre Bold Italics" charset="1" panose="02000803000000000000"/>
      <p:regular r:id="rId22"/>
    </p:embeddedFont>
    <p:embeddedFont>
      <p:font typeface="Abhaya Libre Medium" charset="1" panose="02000603000000000000"/>
      <p:regular r:id="rId23"/>
    </p:embeddedFont>
    <p:embeddedFont>
      <p:font typeface="Abhaya Libre Medium Italics" charset="1" panose="02000603000000000000"/>
      <p:regular r:id="rId24"/>
    </p:embeddedFont>
    <p:embeddedFont>
      <p:font typeface="Abhaya Libre Semi-Bold" charset="1" panose="02000703000000000000"/>
      <p:regular r:id="rId25"/>
    </p:embeddedFont>
    <p:embeddedFont>
      <p:font typeface="Abhaya Libre Semi-Bold Italics" charset="1" panose="02000703000000000000"/>
      <p:regular r:id="rId26"/>
    </p:embeddedFont>
    <p:embeddedFont>
      <p:font typeface="Abhaya Libre Ultra-Bold" charset="1" panose="02000803000000000000"/>
      <p:regular r:id="rId27"/>
    </p:embeddedFont>
    <p:embeddedFont>
      <p:font typeface="Abhaya Libre Ultra-Bold Italics" charset="1" panose="02000803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6057236" y="2500459"/>
            <a:ext cx="9855018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</a:rPr>
              <a:t>VOICE</a:t>
            </a:r>
          </a:p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</a:rPr>
              <a:t> ASSISTANT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77041" y="6224734"/>
            <a:ext cx="688210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 Bold"/>
              </a:rPr>
              <a:t>NEW ERA NEW BEGINNING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3999806"/>
            <a:ext cx="14705320" cy="220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</a:rPr>
              <a:t>The Voice Assistant project for Juno utilizes voice recognition and natural language processing alongside python libraries to enable intuitive user interactions.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PROBLEM STATEMENT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627063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TEAM MEMBERS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1986" y="2563820"/>
            <a:ext cx="580832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Praharsha Chigullapally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79324" y="4037980"/>
            <a:ext cx="698082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Gayathri Reddy Konkeesa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43513" y="7224791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Anjali Battula</a:t>
            </a:r>
          </a:p>
        </p:txBody>
      </p:sp>
      <p:sp>
        <p:nvSpPr>
          <p:cNvPr name="AutoShape 6" id="6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372309" y="5512140"/>
            <a:ext cx="557438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Ch S Anjana Shreya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012909" y="2797221"/>
            <a:ext cx="5246391" cy="5246370"/>
            <a:chOff x="0" y="0"/>
            <a:chExt cx="6350025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t="0" r="-55262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FEEDBACK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09853" y="3100433"/>
            <a:ext cx="10793714" cy="457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Feedback given: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Project details were vague and unclear. Project statement was generalized.</a:t>
            </a: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Changes made to overcome: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Made changes to code for google searching , personalized schedule, location, time.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506391"/>
            <a:ext cx="104512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TIMELINE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1090490" y="-104525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634455" y="-13824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408238" y="2071666"/>
            <a:ext cx="5225308" cy="2040690"/>
            <a:chOff x="0" y="0"/>
            <a:chExt cx="1572885" cy="6142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72885" cy="614274"/>
            </a:xfrm>
            <a:custGeom>
              <a:avLst/>
              <a:gdLst/>
              <a:ahLst/>
              <a:cxnLst/>
              <a:rect r="r" b="b" t="t" l="l"/>
              <a:pathLst>
                <a:path h="614274" w="1572885">
                  <a:moveTo>
                    <a:pt x="75563" y="0"/>
                  </a:moveTo>
                  <a:lnTo>
                    <a:pt x="1497323" y="0"/>
                  </a:lnTo>
                  <a:cubicBezTo>
                    <a:pt x="1539055" y="0"/>
                    <a:pt x="1572885" y="33831"/>
                    <a:pt x="1572885" y="75563"/>
                  </a:cubicBezTo>
                  <a:lnTo>
                    <a:pt x="1572885" y="538712"/>
                  </a:lnTo>
                  <a:cubicBezTo>
                    <a:pt x="1572885" y="580444"/>
                    <a:pt x="1539055" y="614274"/>
                    <a:pt x="1497323" y="614274"/>
                  </a:cubicBezTo>
                  <a:lnTo>
                    <a:pt x="75563" y="614274"/>
                  </a:lnTo>
                  <a:cubicBezTo>
                    <a:pt x="55522" y="614274"/>
                    <a:pt x="36303" y="606313"/>
                    <a:pt x="22132" y="592142"/>
                  </a:cubicBezTo>
                  <a:cubicBezTo>
                    <a:pt x="7961" y="577972"/>
                    <a:pt x="0" y="558752"/>
                    <a:pt x="0" y="538712"/>
                  </a:cubicBezTo>
                  <a:lnTo>
                    <a:pt x="0" y="75563"/>
                  </a:lnTo>
                  <a:cubicBezTo>
                    <a:pt x="0" y="33831"/>
                    <a:pt x="33831" y="0"/>
                    <a:pt x="75563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572885" cy="652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27685" y="2890811"/>
            <a:ext cx="4801995" cy="45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Alatsi Bold"/>
              </a:rPr>
              <a:t>Data collection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75527" y="2265740"/>
            <a:ext cx="3393300" cy="59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Alatsi Bold"/>
              </a:rPr>
              <a:t>31st March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082583" y="2483245"/>
            <a:ext cx="226160" cy="22616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081058" y="3895818"/>
            <a:ext cx="5225308" cy="2040690"/>
            <a:chOff x="0" y="0"/>
            <a:chExt cx="1572885" cy="61427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72885" cy="614274"/>
            </a:xfrm>
            <a:custGeom>
              <a:avLst/>
              <a:gdLst/>
              <a:ahLst/>
              <a:cxnLst/>
              <a:rect r="r" b="b" t="t" l="l"/>
              <a:pathLst>
                <a:path h="614274" w="1572885">
                  <a:moveTo>
                    <a:pt x="75563" y="0"/>
                  </a:moveTo>
                  <a:lnTo>
                    <a:pt x="1497323" y="0"/>
                  </a:lnTo>
                  <a:cubicBezTo>
                    <a:pt x="1539055" y="0"/>
                    <a:pt x="1572885" y="33831"/>
                    <a:pt x="1572885" y="75563"/>
                  </a:cubicBezTo>
                  <a:lnTo>
                    <a:pt x="1572885" y="538712"/>
                  </a:lnTo>
                  <a:cubicBezTo>
                    <a:pt x="1572885" y="580444"/>
                    <a:pt x="1539055" y="614274"/>
                    <a:pt x="1497323" y="614274"/>
                  </a:cubicBezTo>
                  <a:lnTo>
                    <a:pt x="75563" y="614274"/>
                  </a:lnTo>
                  <a:cubicBezTo>
                    <a:pt x="55522" y="614274"/>
                    <a:pt x="36303" y="606313"/>
                    <a:pt x="22132" y="592142"/>
                  </a:cubicBezTo>
                  <a:cubicBezTo>
                    <a:pt x="7961" y="577972"/>
                    <a:pt x="0" y="558752"/>
                    <a:pt x="0" y="538712"/>
                  </a:cubicBezTo>
                  <a:lnTo>
                    <a:pt x="0" y="75563"/>
                  </a:lnTo>
                  <a:cubicBezTo>
                    <a:pt x="0" y="33831"/>
                    <a:pt x="33831" y="0"/>
                    <a:pt x="75563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572885" cy="652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010138" y="4655284"/>
            <a:ext cx="4139387" cy="92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Alatsi Bold"/>
              </a:rPr>
              <a:t>Started working on our code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48347" y="4089891"/>
            <a:ext cx="3393300" cy="59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Alatsi Bold"/>
              </a:rPr>
              <a:t>15th April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755403" y="4307396"/>
            <a:ext cx="226160" cy="22616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820553" y="5719970"/>
            <a:ext cx="5225308" cy="2040690"/>
            <a:chOff x="0" y="0"/>
            <a:chExt cx="1572885" cy="61427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72885" cy="614274"/>
            </a:xfrm>
            <a:custGeom>
              <a:avLst/>
              <a:gdLst/>
              <a:ahLst/>
              <a:cxnLst/>
              <a:rect r="r" b="b" t="t" l="l"/>
              <a:pathLst>
                <a:path h="614274" w="1572885">
                  <a:moveTo>
                    <a:pt x="75563" y="0"/>
                  </a:moveTo>
                  <a:lnTo>
                    <a:pt x="1497323" y="0"/>
                  </a:lnTo>
                  <a:cubicBezTo>
                    <a:pt x="1539055" y="0"/>
                    <a:pt x="1572885" y="33831"/>
                    <a:pt x="1572885" y="75563"/>
                  </a:cubicBezTo>
                  <a:lnTo>
                    <a:pt x="1572885" y="538712"/>
                  </a:lnTo>
                  <a:cubicBezTo>
                    <a:pt x="1572885" y="580444"/>
                    <a:pt x="1539055" y="614274"/>
                    <a:pt x="1497323" y="614274"/>
                  </a:cubicBezTo>
                  <a:lnTo>
                    <a:pt x="75563" y="614274"/>
                  </a:lnTo>
                  <a:cubicBezTo>
                    <a:pt x="55522" y="614274"/>
                    <a:pt x="36303" y="606313"/>
                    <a:pt x="22132" y="592142"/>
                  </a:cubicBezTo>
                  <a:cubicBezTo>
                    <a:pt x="7961" y="577972"/>
                    <a:pt x="0" y="558752"/>
                    <a:pt x="0" y="538712"/>
                  </a:cubicBezTo>
                  <a:lnTo>
                    <a:pt x="0" y="75563"/>
                  </a:lnTo>
                  <a:cubicBezTo>
                    <a:pt x="0" y="33831"/>
                    <a:pt x="33831" y="0"/>
                    <a:pt x="75563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572885" cy="652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243866" y="6727613"/>
            <a:ext cx="4801995" cy="45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Alatsi Bold"/>
              </a:rPr>
              <a:t>Finished 60-70% of our code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87842" y="5952143"/>
            <a:ext cx="3393300" cy="59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Alatsi Bold"/>
              </a:rPr>
              <a:t>3rd May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9494898" y="6169648"/>
            <a:ext cx="226160" cy="226160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607673" y="7608260"/>
            <a:ext cx="5225308" cy="2040690"/>
            <a:chOff x="0" y="0"/>
            <a:chExt cx="1572885" cy="61427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572885" cy="614274"/>
            </a:xfrm>
            <a:custGeom>
              <a:avLst/>
              <a:gdLst/>
              <a:ahLst/>
              <a:cxnLst/>
              <a:rect r="r" b="b" t="t" l="l"/>
              <a:pathLst>
                <a:path h="614274" w="1572885">
                  <a:moveTo>
                    <a:pt x="75563" y="0"/>
                  </a:moveTo>
                  <a:lnTo>
                    <a:pt x="1497323" y="0"/>
                  </a:lnTo>
                  <a:cubicBezTo>
                    <a:pt x="1539055" y="0"/>
                    <a:pt x="1572885" y="33831"/>
                    <a:pt x="1572885" y="75563"/>
                  </a:cubicBezTo>
                  <a:lnTo>
                    <a:pt x="1572885" y="538712"/>
                  </a:lnTo>
                  <a:cubicBezTo>
                    <a:pt x="1572885" y="580444"/>
                    <a:pt x="1539055" y="614274"/>
                    <a:pt x="1497323" y="614274"/>
                  </a:cubicBezTo>
                  <a:lnTo>
                    <a:pt x="75563" y="614274"/>
                  </a:lnTo>
                  <a:cubicBezTo>
                    <a:pt x="55522" y="614274"/>
                    <a:pt x="36303" y="606313"/>
                    <a:pt x="22132" y="592142"/>
                  </a:cubicBezTo>
                  <a:cubicBezTo>
                    <a:pt x="7961" y="577972"/>
                    <a:pt x="0" y="558752"/>
                    <a:pt x="0" y="538712"/>
                  </a:cubicBezTo>
                  <a:lnTo>
                    <a:pt x="0" y="75563"/>
                  </a:lnTo>
                  <a:cubicBezTo>
                    <a:pt x="0" y="33831"/>
                    <a:pt x="33831" y="0"/>
                    <a:pt x="75563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572885" cy="652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3233517" y="8453978"/>
            <a:ext cx="480199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latsi Bold"/>
              </a:rPr>
              <a:t>Test our code and make changes and import main dataset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608287" y="7802333"/>
            <a:ext cx="3393300" cy="59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Alatsi Bold"/>
              </a:rPr>
              <a:t>15th May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3214467" y="8019839"/>
            <a:ext cx="226160" cy="226160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OBJECTIVES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102810"/>
            <a:ext cx="7362681" cy="4421131"/>
            <a:chOff x="0" y="0"/>
            <a:chExt cx="1939142" cy="11644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08477" y="4190066"/>
            <a:ext cx="5499127" cy="270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 Bold"/>
              </a:rPr>
              <a:t>We are at the 3rd step on basis of the timeline proposed. We are yet to make changes to our code based on inputs received and improve it.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9902" y="3496012"/>
            <a:ext cx="507867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 Bold"/>
              </a:rPr>
              <a:t>Milestone Achieved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34597" y="3102810"/>
            <a:ext cx="7362681" cy="4421131"/>
            <a:chOff x="0" y="0"/>
            <a:chExt cx="1939142" cy="11644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667924" y="4190066"/>
            <a:ext cx="5499127" cy="161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 Bold"/>
              </a:rPr>
              <a:t>We are collecting large dataset and have to train the model with the dataset.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39349" y="3496012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 Bold"/>
              </a:rPr>
              <a:t>Dataset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39665" y="3615357"/>
            <a:ext cx="516960" cy="5169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944736" y="3615357"/>
            <a:ext cx="516960" cy="51696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5893" y="4424247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IMPLEMENTATION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DAGEMO6O06w</dc:identifier>
  <dcterms:modified xsi:type="dcterms:W3CDTF">2011-08-01T06:04:30Z</dcterms:modified>
  <cp:revision>1</cp:revision>
  <dc:title>VOICE ASSISTANT</dc:title>
</cp:coreProperties>
</file>