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80"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067305"/>
            <a:ext cx="7472426" cy="509114"/>
          </a:xfrm>
          <a:prstGeom prst="rect">
            <a:avLst/>
          </a:prstGeom>
        </p:spPr>
        <p:txBody>
          <a:bodyPr vert="horz" wrap="square" lIns="0" tIns="16510" rIns="0" bIns="0" rtlCol="0">
            <a:spAutoFit/>
          </a:bodyPr>
          <a:lstStyle/>
          <a:p>
            <a:pPr marL="3213735">
              <a:lnSpc>
                <a:spcPct val="100000"/>
              </a:lnSpc>
              <a:spcBef>
                <a:spcPts val="130"/>
              </a:spcBef>
            </a:pPr>
            <a:r>
              <a:rPr lang="en-US" spc="15" dirty="0" smtClean="0"/>
              <a:t>Praharsha kanaparthi</a:t>
            </a:r>
            <a:endParaRPr spc="15" dirty="0"/>
          </a:p>
        </p:txBody>
      </p:sp>
      <p:sp>
        <p:nvSpPr>
          <p:cNvPr id="8" name="object 8"/>
          <p:cNvSpPr txBox="1"/>
          <p:nvPr/>
        </p:nvSpPr>
        <p:spPr>
          <a:xfrm>
            <a:off x="6400800" y="2544767"/>
            <a:ext cx="5326380" cy="628377"/>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2D936B"/>
                </a:solidFill>
                <a:latin typeface="Trebuchet MS"/>
                <a:cs typeface="Trebuchet MS"/>
              </a:rPr>
              <a:t>ST-ECDC BOT</a:t>
            </a:r>
            <a:br>
              <a:rPr lang="en-US" sz="2400" b="1" spc="10" dirty="0">
                <a:solidFill>
                  <a:srgbClr val="2D936B"/>
                </a:solidFill>
                <a:latin typeface="Trebuchet MS"/>
                <a:cs typeface="Trebuchet MS"/>
              </a:rPr>
            </a:br>
            <a:r>
              <a:rPr lang="en-US" sz="1600" b="1" spc="10" dirty="0" smtClean="0">
                <a:latin typeface="Trebuchet MS"/>
                <a:cs typeface="Trebuchet MS"/>
              </a:rPr>
              <a:t>(Steganography </a:t>
            </a:r>
            <a:r>
              <a:rPr lang="en-US" sz="1600" b="1" spc="10" dirty="0">
                <a:latin typeface="Trebuchet MS"/>
                <a:cs typeface="Trebuchet MS"/>
              </a:rPr>
              <a:t>Encoder Decoder </a:t>
            </a:r>
            <a:r>
              <a:rPr lang="en-US" sz="1600" b="1" spc="10" dirty="0" smtClean="0">
                <a:latin typeface="Trebuchet MS"/>
                <a:cs typeface="Trebuchet MS"/>
              </a:rPr>
              <a:t>Bot)</a:t>
            </a:r>
            <a:endParaRPr sz="16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2" name="Rectangle 1"/>
          <p:cNvSpPr>
            <a:spLocks noChangeArrowheads="1"/>
          </p:cNvSpPr>
          <p:nvPr/>
        </p:nvSpPr>
        <p:spPr bwMode="auto">
          <a:xfrm>
            <a:off x="14514" y="1071522"/>
            <a:ext cx="12177486" cy="2693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500" b="1" i="0" u="none" strike="noStrike" cap="none" normalizeH="0" baseline="0" dirty="0" smtClean="0">
                <a:ln>
                  <a:noFill/>
                </a:ln>
                <a:solidFill>
                  <a:schemeClr val="tx1"/>
                </a:solidFill>
                <a:effectLst/>
                <a:latin typeface="Arial" panose="020B0604020202020204" pitchFamily="34" charset="0"/>
              </a:rPr>
              <a:t>Results of the Steganography Tool Project:</a:t>
            </a:r>
            <a:endParaRPr kumimoji="0" lang="en-US" altLang="en-US" sz="25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The developed steganography tool successfully integrates robust file handling and a responsive GUI using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tkinter</a:t>
            </a:r>
            <a:r>
              <a:rPr kumimoji="0" lang="en-US" altLang="en-US" sz="2400" b="0" i="0" u="none" strike="noStrike" cap="none" normalizeH="0" baseline="0" dirty="0" smtClean="0">
                <a:ln>
                  <a:noFill/>
                </a:ln>
                <a:solidFill>
                  <a:schemeClr val="tx1"/>
                </a:solidFill>
                <a:effectLst/>
              </a:rPr>
              <a:t>. It allows users to encode messages into images and decode them seamlessly. Threading ensures smooth operation without GUI freezes during file operations. Error handling and logging provide comprehensive support for troubleshooting. The tool's implementation meets professional standards, offering a user-friendly interface for secure message embedding and extraction in cybersecurity applications.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3"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7" name="object 17"/>
          <p:cNvSpPr txBox="1">
            <a:spLocks noGrp="1"/>
          </p:cNvSpPr>
          <p:nvPr>
            <p:ph type="title"/>
          </p:nvPr>
        </p:nvSpPr>
        <p:spPr>
          <a:xfrm>
            <a:off x="791337" y="372589"/>
            <a:ext cx="10196217" cy="1370888"/>
          </a:xfrm>
          <a:prstGeom prst="rect">
            <a:avLst/>
          </a:prstGeom>
        </p:spPr>
        <p:txBody>
          <a:bodyPr vert="horz" wrap="square" lIns="0" tIns="16510" rIns="0" bIns="0" rtlCol="0">
            <a:spAutoFit/>
          </a:bodyPr>
          <a:lstStyle/>
          <a:p>
            <a:pPr marL="12700">
              <a:lnSpc>
                <a:spcPct val="100000"/>
              </a:lnSpc>
              <a:spcBef>
                <a:spcPts val="100"/>
              </a:spcBef>
            </a:pPr>
            <a:r>
              <a:rPr lang="en-US" sz="4400" spc="10" dirty="0" smtClean="0">
                <a:solidFill>
                  <a:srgbClr val="2D936B"/>
                </a:solidFill>
              </a:rPr>
              <a:t>ST-ECDC BOT</a:t>
            </a:r>
            <a:br>
              <a:rPr lang="en-US" sz="4400" spc="10" dirty="0" smtClean="0">
                <a:solidFill>
                  <a:srgbClr val="2D936B"/>
                </a:solidFill>
              </a:rPr>
            </a:br>
            <a:r>
              <a:rPr lang="en-US" sz="4400" spc="10" dirty="0" smtClean="0">
                <a:solidFill>
                  <a:srgbClr val="2D936B"/>
                </a:solidFill>
              </a:rPr>
              <a:t>(Steganography Encoder Decoder Bot)</a:t>
            </a:r>
            <a:endParaRPr lang="en-US" sz="44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Rectangle 1"/>
          <p:cNvSpPr>
            <a:spLocks noChangeArrowheads="1"/>
          </p:cNvSpPr>
          <p:nvPr/>
        </p:nvSpPr>
        <p:spPr bwMode="auto">
          <a:xfrm>
            <a:off x="47625" y="245776"/>
            <a:ext cx="116586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smtClean="0">
                <a:ln>
                  <a:noFill/>
                </a:ln>
                <a:solidFill>
                  <a:schemeClr val="tx1"/>
                </a:solidFill>
                <a:effectLst/>
                <a:latin typeface="Arial" panose="020B0604020202020204" pitchFamily="34" charset="0"/>
              </a:rPr>
              <a:t>Agenda for Steganography Tool Project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smtClean="0">
                <a:ln>
                  <a:noFill/>
                </a:ln>
                <a:solidFill>
                  <a:schemeClr val="tx1"/>
                </a:solidFill>
                <a:effectLst/>
                <a:latin typeface="Arial" panose="020B0604020202020204" pitchFamily="34" charset="0"/>
              </a:rPr>
              <a:t>This project focuses on developing a user-friendly steganography tool to embed and extract messages within images, enhancing cybersecurity measures. We aim to implement robust file search functionality across the system and ensure seamless error handling. The tool will employ </a:t>
            </a:r>
            <a:r>
              <a:rPr kumimoji="0" lang="en-US" altLang="en-US" sz="2200" b="0" i="0" u="none" strike="noStrike" cap="none" normalizeH="0" baseline="0" dirty="0" smtClean="0">
                <a:ln>
                  <a:noFill/>
                </a:ln>
                <a:solidFill>
                  <a:schemeClr val="tx1"/>
                </a:solidFill>
                <a:effectLst/>
                <a:latin typeface="Arial Unicode MS" panose="020B0604020202020204" pitchFamily="34" charset="-128"/>
              </a:rPr>
              <a:t>tkinter</a:t>
            </a:r>
            <a:r>
              <a:rPr kumimoji="0" lang="en-US" altLang="en-US" sz="2200" b="0" i="0" u="none" strike="noStrike" cap="none" normalizeH="0" baseline="0" dirty="0" smtClean="0">
                <a:ln>
                  <a:noFill/>
                </a:ln>
                <a:solidFill>
                  <a:schemeClr val="tx1"/>
                </a:solidFill>
                <a:effectLst/>
              </a:rPr>
              <a:t> for GUI development, ensuring responsiveness through threading. Key features include encoding messages into image pixels and decoding them back, with comprehensive logging for debugging and monitoring. A live demonstration will showcase the encoding and decoding processes. The project emphasizes creating a professional-grade tool, suitable for cybersecurity professionals, with clear, intuitive user interactions and robust backend functionality.</a:t>
            </a:r>
            <a:endParaRPr kumimoji="0" lang="en-US" altLang="en-US" sz="2200" b="0" i="0" u="none" strike="noStrike" cap="none" normalizeH="0" baseline="0" dirty="0" smtClean="0">
              <a:ln>
                <a:noFill/>
              </a:ln>
              <a:solidFill>
                <a:schemeClr val="tx1"/>
              </a:solidFill>
              <a:effectLst/>
              <a:latin typeface="Arial" panose="020B0604020202020204" pitchFamily="34" charset="0"/>
            </a:endParaRPr>
          </a:p>
        </p:txBody>
      </p:sp>
      <p:sp>
        <p:nvSpPr>
          <p:cNvPr id="24"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10238676" cy="4910319"/>
          </a:xfrm>
          <a:prstGeom prst="rect">
            <a:avLst/>
          </a:prstGeom>
        </p:spPr>
        <p:txBody>
          <a:bodyPr vert="horz" wrap="square" lIns="0" tIns="16510" rIns="0" bIns="0" rtlCol="0">
            <a:spAutoFit/>
          </a:bodyPr>
          <a:lstStyle/>
          <a:p>
            <a:r>
              <a:rPr lang="en-US" sz="3000" dirty="0"/>
              <a:t>Problem Statement</a:t>
            </a:r>
            <a:r>
              <a:rPr lang="en-US" sz="2000" dirty="0"/>
              <a:t/>
            </a:r>
            <a:br>
              <a:rPr lang="en-US" sz="2000" dirty="0"/>
            </a:br>
            <a:r>
              <a:rPr lang="en-US" sz="2400" b="0" dirty="0"/>
              <a:t>In the realm of cybersecurity, the secure and covert transmission of information is paramount. Traditional encryption methods, while effective, can draw attention and potentially be targeted for decryption. This project aims to address this challenge by developing a robust steganography tool that embeds secret messages within image files, making the communication virtually undetectable. The tool must feature a user-friendly GUI, allowing users to encode and decode messages seamlessly. Additionally, it should efficiently search for image files across the entire computer, handle errors gracefully, and maintain responsiveness to prevent GUI freezing. By combining these features, the project seeks to provide a practical solution for secure, covert communication in professional cybersecurity contexts.</a:t>
            </a: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Rectangle 1"/>
          <p:cNvSpPr>
            <a:spLocks noGrp="1" noChangeArrowheads="1"/>
          </p:cNvSpPr>
          <p:nvPr>
            <p:ph type="title"/>
          </p:nvPr>
        </p:nvSpPr>
        <p:spPr bwMode="auto">
          <a:xfrm>
            <a:off x="381000" y="356280"/>
            <a:ext cx="11441521"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000" b="1" i="0" u="none" strike="noStrike" cap="none" normalizeH="0" baseline="0" dirty="0" smtClean="0">
                <a:ln>
                  <a:noFill/>
                </a:ln>
                <a:solidFill>
                  <a:schemeClr val="tx1"/>
                </a:solidFill>
                <a:effectLst/>
                <a:latin typeface="Arial" panose="020B0604020202020204" pitchFamily="34" charset="0"/>
              </a:rPr>
              <a:t>Project Overview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This project focuses on developing a steganography tool tailored for cybersecurity professionals. The tool allows users to encode and decode messages within image files. Leveraging Python's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Pillow</a:t>
            </a:r>
            <a:r>
              <a:rPr kumimoji="0" lang="en-US" altLang="en-US" sz="2400" b="0" i="0" u="none" strike="noStrike" cap="none" normalizeH="0" baseline="0" dirty="0" smtClean="0">
                <a:ln>
                  <a:noFill/>
                </a:ln>
                <a:solidFill>
                  <a:schemeClr val="tx1"/>
                </a:solidFill>
                <a:effectLst/>
              </a:rPr>
              <a:t> for image manipulation and </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tkinter</a:t>
            </a:r>
            <a:r>
              <a:rPr kumimoji="0" lang="en-US" altLang="en-US" sz="2400" b="0" i="0" u="none" strike="noStrike" cap="none" normalizeH="0" baseline="0" dirty="0" smtClean="0">
                <a:ln>
                  <a:noFill/>
                </a:ln>
                <a:solidFill>
                  <a:schemeClr val="tx1"/>
                </a:solidFill>
                <a:effectLst/>
              </a:rPr>
              <a:t> for a user-friendly GUI, it ensures robust file handling by searching for files across the entire computer. The encoding process embeds messages into image pixels, while decoding extracts them seamlessly. The tool uses threading to maintain a responsive interface and comprehensive error handling with detailed logging to manage any issues. This project highlights the practical application of steganography in secure communications, offering a reliable and efficient solution for embedding confidential information within images.</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
        <p:nvSpPr>
          <p:cNvPr id="12"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bject 5"/>
          <p:cNvSpPr txBox="1">
            <a:spLocks noGrp="1"/>
          </p:cNvSpPr>
          <p:nvPr>
            <p:ph type="title"/>
          </p:nvPr>
        </p:nvSpPr>
        <p:spPr>
          <a:xfrm>
            <a:off x="381000" y="228600"/>
            <a:ext cx="11492548" cy="4910319"/>
          </a:xfrm>
          <a:prstGeom prst="rect">
            <a:avLst/>
          </a:prstGeom>
        </p:spPr>
        <p:txBody>
          <a:bodyPr vert="horz" wrap="square" lIns="0" tIns="16510" rIns="0" bIns="0" rtlCol="0">
            <a:spAutoFit/>
          </a:bodyPr>
          <a:lstStyle/>
          <a:p>
            <a:r>
              <a:rPr lang="en-US" sz="3000" dirty="0"/>
              <a:t>Who Are the End Users?</a:t>
            </a:r>
            <a:br>
              <a:rPr lang="en-US" sz="3000" dirty="0"/>
            </a:br>
            <a:r>
              <a:rPr lang="en-US" sz="2400" b="0" dirty="0"/>
              <a:t>The primary end users of the steganography tool are cybersecurity professionals, including ethical hackers and security analysts, who require advanced methods for covert communication and data protection. Additionally, law enforcement and intelligence agencies can use the tool for secure information exchange and to conceal sensitive data within images during investigations. Businesses, especially those handling confidential information, can employ this tool to safeguard intellectual property and trade secrets. Furthermore, journalists and activists operating in regions with heavy censorship might utilize steganography to communicate safely. Finally, educational institutions can leverage this tool for teaching cryptography and data security concepts to students. This diverse user base underscores the tool's versatility and importance in various fields requiring secure data handling and transmission.</a:t>
            </a:r>
          </a:p>
        </p:txBody>
      </p:sp>
      <p:sp>
        <p:nvSpPr>
          <p:cNvPr id="11"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275131"/>
            <a:ext cx="9763125" cy="4260782"/>
          </a:xfrm>
          <a:prstGeom prst="rect">
            <a:avLst/>
          </a:prstGeom>
        </p:spPr>
        <p:txBody>
          <a:bodyPr vert="horz" wrap="square" lIns="0" tIns="13335" rIns="0" bIns="0" rtlCol="0">
            <a:spAutoFit/>
          </a:bodyPr>
          <a:lstStyle/>
          <a:p>
            <a:pPr marL="12700">
              <a:spcBef>
                <a:spcPts val="105"/>
              </a:spcBef>
            </a:pPr>
            <a:r>
              <a:rPr sz="3000" spc="-40" dirty="0"/>
              <a:t>Y</a:t>
            </a:r>
            <a:r>
              <a:rPr sz="3000" spc="10" dirty="0"/>
              <a:t>O</a:t>
            </a:r>
            <a:r>
              <a:rPr sz="3000" spc="25" dirty="0"/>
              <a:t>U</a:t>
            </a:r>
            <a:r>
              <a:rPr sz="3000" dirty="0"/>
              <a:t>R</a:t>
            </a:r>
            <a:r>
              <a:rPr sz="3000" spc="5" dirty="0"/>
              <a:t> </a:t>
            </a:r>
            <a:r>
              <a:rPr sz="3000" spc="25" dirty="0"/>
              <a:t>S</a:t>
            </a:r>
            <a:r>
              <a:rPr sz="3000" spc="10" dirty="0"/>
              <a:t>O</a:t>
            </a:r>
            <a:r>
              <a:rPr sz="3000" spc="25" dirty="0"/>
              <a:t>LU</a:t>
            </a:r>
            <a:r>
              <a:rPr sz="3000" spc="-35" dirty="0"/>
              <a:t>T</a:t>
            </a:r>
            <a:r>
              <a:rPr sz="3000" spc="-30" dirty="0"/>
              <a:t>I</a:t>
            </a:r>
            <a:r>
              <a:rPr sz="3000" spc="10" dirty="0"/>
              <a:t>O</a:t>
            </a:r>
            <a:r>
              <a:rPr sz="3000" dirty="0"/>
              <a:t>N</a:t>
            </a:r>
            <a:r>
              <a:rPr sz="3000" spc="-345" dirty="0"/>
              <a:t> </a:t>
            </a:r>
            <a:r>
              <a:rPr sz="3000" spc="-35" dirty="0"/>
              <a:t>A</a:t>
            </a:r>
            <a:r>
              <a:rPr sz="3000" spc="-5" dirty="0"/>
              <a:t>N</a:t>
            </a:r>
            <a:r>
              <a:rPr sz="3000" dirty="0"/>
              <a:t>D</a:t>
            </a:r>
            <a:r>
              <a:rPr sz="3000" spc="35" dirty="0"/>
              <a:t> </a:t>
            </a:r>
            <a:r>
              <a:rPr sz="3000" spc="-30" dirty="0"/>
              <a:t>I</a:t>
            </a:r>
            <a:r>
              <a:rPr sz="3000" spc="-35" dirty="0"/>
              <a:t>T</a:t>
            </a:r>
            <a:r>
              <a:rPr sz="3000" dirty="0"/>
              <a:t>S</a:t>
            </a:r>
            <a:r>
              <a:rPr sz="3000" spc="60" dirty="0"/>
              <a:t> </a:t>
            </a:r>
            <a:r>
              <a:rPr sz="3000" spc="-295" dirty="0"/>
              <a:t>V</a:t>
            </a:r>
            <a:r>
              <a:rPr sz="3000" spc="-35" dirty="0"/>
              <a:t>A</a:t>
            </a:r>
            <a:r>
              <a:rPr sz="3000" spc="25" dirty="0"/>
              <a:t>LU</a:t>
            </a:r>
            <a:r>
              <a:rPr sz="3000" dirty="0"/>
              <a:t>E</a:t>
            </a:r>
            <a:r>
              <a:rPr sz="3000" spc="-65" dirty="0"/>
              <a:t> </a:t>
            </a:r>
            <a:r>
              <a:rPr sz="3000" spc="-15" dirty="0" smtClean="0"/>
              <a:t>P</a:t>
            </a:r>
            <a:r>
              <a:rPr sz="3000" spc="-30" dirty="0" smtClean="0"/>
              <a:t>R</a:t>
            </a:r>
            <a:r>
              <a:rPr sz="3000" spc="10" dirty="0" smtClean="0"/>
              <a:t>O</a:t>
            </a:r>
            <a:r>
              <a:rPr sz="3000" spc="-15" dirty="0" smtClean="0"/>
              <a:t>P</a:t>
            </a:r>
            <a:r>
              <a:rPr sz="3000" spc="10" dirty="0" smtClean="0"/>
              <a:t>O</a:t>
            </a:r>
            <a:r>
              <a:rPr sz="3000" spc="25" dirty="0" smtClean="0"/>
              <a:t>S</a:t>
            </a:r>
            <a:r>
              <a:rPr sz="3000" spc="-30" dirty="0" smtClean="0"/>
              <a:t>I</a:t>
            </a:r>
            <a:r>
              <a:rPr sz="3000" spc="-35" dirty="0" smtClean="0"/>
              <a:t>T</a:t>
            </a:r>
            <a:r>
              <a:rPr sz="3000" spc="-30" dirty="0" smtClean="0"/>
              <a:t>I</a:t>
            </a:r>
            <a:r>
              <a:rPr sz="3000" spc="10" dirty="0" smtClean="0"/>
              <a:t>O</a:t>
            </a:r>
            <a:r>
              <a:rPr sz="3000" dirty="0" smtClean="0"/>
              <a:t>N</a:t>
            </a:r>
            <a:r>
              <a:rPr lang="en-US" sz="3600" dirty="0"/>
              <a:t/>
            </a:r>
            <a:br>
              <a:rPr lang="en-US" sz="3600" dirty="0"/>
            </a:br>
            <a:r>
              <a:rPr lang="en-US" sz="2400" b="0" dirty="0"/>
              <a:t>Our steganography tool provides cybersecurity professionals with a seamless method to embed and extract messages within images, ensuring confidential data remains covertly secured. Combining advanced image processing with a user-friendly GUI, it simplifies the encryption process while maintaining visual integrity. Robust error handling and threading enhance reliability during operations, accommodating efficient file search capabilities across the system. This solution is essential for professionals needing a reliable, accessible tool to safeguard sensitive information effectively and discreetly</a:t>
            </a:r>
            <a:r>
              <a:rPr lang="en-US" sz="2400" b="0" dirty="0" smtClean="0"/>
              <a:t>.</a:t>
            </a:r>
            <a:endParaRPr sz="2400" b="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533400" y="171988"/>
            <a:ext cx="11452225" cy="4171655"/>
          </a:xfrm>
          <a:prstGeom prst="rect">
            <a:avLst/>
          </a:prstGeom>
        </p:spPr>
        <p:txBody>
          <a:bodyPr vert="horz" wrap="square" lIns="0" tIns="16510" rIns="0" bIns="0" rtlCol="0">
            <a:spAutoFit/>
          </a:bodyPr>
          <a:lstStyle/>
          <a:p>
            <a:r>
              <a:rPr lang="en-US" sz="3000" dirty="0"/>
              <a:t>THE WOW IN OUR SOLUTION</a:t>
            </a:r>
            <a:r>
              <a:rPr lang="en-US" sz="2400" dirty="0"/>
              <a:t/>
            </a:r>
            <a:br>
              <a:rPr lang="en-US" sz="2400" dirty="0"/>
            </a:br>
            <a:r>
              <a:rPr lang="en-US" sz="2400" b="0" dirty="0"/>
              <a:t>Our steganography tool excels with its seamless blend of advanced functionality and intuitive design, tailored for cybersecurity professionals. It offers robust encoding and decoding capabilities, ensuring secure message embedding and extraction within image files. The tool's ability to search the entire computer for images, coupled with threaded operations for responsive GUI interaction, enhances efficiency. Comprehensive error handling and logging ensure reliable performance, providing real-time feedback and debugging insights. This solution not only facilitates effortless data concealment and retrieval but also sets a new benchmark in steganography tools, emphasizing innovation and usability in cybersecurity applications.</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1" name="Rectangle 2"/>
          <p:cNvSpPr>
            <a:spLocks noChangeArrowheads="1"/>
          </p:cNvSpPr>
          <p:nvPr/>
        </p:nvSpPr>
        <p:spPr bwMode="auto">
          <a:xfrm>
            <a:off x="533400" y="914400"/>
            <a:ext cx="8610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steganography tool utilizes Python with Pillow and tkinter to enable embedding and extracting messages within image files. It features a recursive file search across the computer, ensuring flexibility in file selection. Threading enhances responsiveness during operations. Error handling and logging maintain robustness. The GUI prompts users to enter filenames and messages interactively, providing a seamless experience. This tool serves cybersecurity professionals seeking secure data concealment and extraction capabilities. </a:t>
            </a:r>
          </a:p>
        </p:txBody>
      </p:sp>
      <p:sp>
        <p:nvSpPr>
          <p:cNvPr id="12" name="object 2"/>
          <p:cNvSpPr txBox="1"/>
          <p:nvPr/>
        </p:nvSpPr>
        <p:spPr>
          <a:xfrm>
            <a:off x="752475" y="6486037"/>
            <a:ext cx="3590925" cy="166712"/>
          </a:xfrm>
          <a:prstGeom prst="rect">
            <a:avLst/>
          </a:prstGeom>
        </p:spPr>
        <p:txBody>
          <a:bodyPr vert="horz" wrap="square" lIns="0" tIns="0" rIns="0" bIns="0" rtlCol="0">
            <a:spAutoFit/>
          </a:bodyPr>
          <a:lstStyle/>
          <a:p>
            <a:pPr>
              <a:lnSpc>
                <a:spcPts val="1275"/>
              </a:lnSpc>
            </a:pPr>
            <a:r>
              <a:rPr lang="en-US" sz="2000" spc="20" dirty="0" smtClean="0">
                <a:solidFill>
                  <a:srgbClr val="2D83C3"/>
                </a:solidFill>
                <a:latin typeface="Trebuchet MS"/>
                <a:cs typeface="Trebuchet MS"/>
              </a:rPr>
              <a:t>Done by Praharsha kanaparthi</a:t>
            </a:r>
            <a:endParaRPr sz="20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TotalTime>
  <Words>922</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 Unicode MS</vt:lpstr>
      <vt:lpstr>Arial</vt:lpstr>
      <vt:lpstr>Calibri</vt:lpstr>
      <vt:lpstr>Trebuchet MS</vt:lpstr>
      <vt:lpstr>Office Theme</vt:lpstr>
      <vt:lpstr>Praharsha kanaparthi</vt:lpstr>
      <vt:lpstr>ST-ECDC BOT (Steganography Encoder Decoder Bot)</vt:lpstr>
      <vt:lpstr>PowerPoint Presentation</vt:lpstr>
      <vt:lpstr>Problem Statement In the realm of cybersecurity, the secure and covert transmission of information is paramount. Traditional encryption methods, while effective, can draw attention and potentially be targeted for decryption. This project aims to address this challenge by developing a robust steganography tool that embeds secret messages within image files, making the communication virtually undetectable. The tool must feature a user-friendly GUI, allowing users to encode and decode messages seamlessly. Additionally, it should efficiently search for image files across the entire computer, handle errors gracefully, and maintain responsiveness to prevent GUI freezing. By combining these features, the project seeks to provide a practical solution for secure, covert communication in professional cybersecurity contexts.</vt:lpstr>
      <vt:lpstr>Project Overview This project focuses on developing a steganography tool tailored for cybersecurity professionals. The tool allows users to encode and decode messages within image files. Leveraging Python's Pillow for image manipulation and tkinter for a user-friendly GUI, it ensures robust file handling by searching for files across the entire computer. The encoding process embeds messages into image pixels, while decoding extracts them seamlessly. The tool uses threading to maintain a responsive interface and comprehensive error handling with detailed logging to manage any issues. This project highlights the practical application of steganography in secure communications, offering a reliable and efficient solution for embedding confidential information within images.</vt:lpstr>
      <vt:lpstr>Who Are the End Users? The primary end users of the steganography tool are cybersecurity professionals, including ethical hackers and security analysts, who require advanced methods for covert communication and data protection. Additionally, law enforcement and intelligence agencies can use the tool for secure information exchange and to conceal sensitive data within images during investigations. Businesses, especially those handling confidential information, can employ this tool to safeguard intellectual property and trade secrets. Furthermore, journalists and activists operating in regions with heavy censorship might utilize steganography to communicate safely. Finally, educational institutions can leverage this tool for teaching cryptography and data security concepts to students. This diverse user base underscores the tool's versatility and importance in various fields requiring secure data handling and transmission.</vt:lpstr>
      <vt:lpstr>YOUR SOLUTION AND ITS VALUE PROPOSITION Our steganography tool provides cybersecurity professionals with a seamless method to embed and extract messages within images, ensuring confidential data remains covertly secured. Combining advanced image processing with a user-friendly GUI, it simplifies the encryption process while maintaining visual integrity. Robust error handling and threading enhance reliability during operations, accommodating efficient file search capabilities across the system. This solution is essential for professionals needing a reliable, accessible tool to safeguard sensitive information effectively and discreetly.</vt:lpstr>
      <vt:lpstr>THE WOW IN OUR SOLUTION Our steganography tool excels with its seamless blend of advanced functionality and intuitive design, tailored for cybersecurity professionals. It offers robust encoding and decoding capabilities, ensuring secure message embedding and extraction within image files. The tool's ability to search the entire computer for images, coupled with threaded operations for responsive GUI interaction, enhances efficiency. Comprehensive error handling and logging ensure reliable performance, providing real-time feedback and debugging insights. This solution not only facilitates effortless data concealment and retrieval but also sets a new benchmark in steganography tools, emphasizing innovation and usability in cybersecurity applications.</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praharsha k</cp:lastModifiedBy>
  <cp:revision>6</cp:revision>
  <dcterms:created xsi:type="dcterms:W3CDTF">2024-06-03T05:48:59Z</dcterms:created>
  <dcterms:modified xsi:type="dcterms:W3CDTF">2024-06-29T16:28:24Z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