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00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8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1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2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4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9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3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8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Horticulture (2022–2023)</a:t>
            </a:r>
            <a:br>
              <a:rPr lang="en-IN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provides a data-driven understanding of horticulture production trends, supporting evidence-based decisions for productivity improvement and sustainable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provides an overview of horticultural analytics for 2022–2023. It includes production performance, yield efficiency, revenue patterns, regional distribution, and actionable insights for agronomy and policy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Production:  [TOTAL_PRODUCTION_TONS]</a:t>
            </a:r>
          </a:p>
          <a:p>
            <a:r>
              <a:t>• Total Area Harvested: [TOTAL_AREA_HA]</a:t>
            </a:r>
          </a:p>
          <a:p>
            <a:r>
              <a:t>• Average Yield: [AVERAGE_YIELD] t/ha</a:t>
            </a:r>
          </a:p>
          <a:p>
            <a:r>
              <a:t>• Total Revenue: [TOTAL_REVENUE]</a:t>
            </a:r>
          </a:p>
          <a:p>
            <a:r>
              <a:t>• Top 3 Crops by Production: [CROP_A], [CROP_B], [CROP_C]</a:t>
            </a:r>
          </a:p>
          <a:p>
            <a:r>
              <a:t>• Peak Production Months: [MONTHS]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duplicate and test records</a:t>
            </a:r>
          </a:p>
          <a:p>
            <a:r>
              <a:t>• Standardized crop names and units</a:t>
            </a:r>
          </a:p>
          <a:p>
            <a:r>
              <a:t>• Derived yield, revenue, and harvest-month columns</a:t>
            </a:r>
          </a:p>
          <a:p>
            <a:r>
              <a:t>• Normalized production units to tons and area to hectares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Crop and Region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revenue-generating crops identified</a:t>
            </a:r>
          </a:p>
          <a:p>
            <a:r>
              <a:t>• Region-wise analysis shows yield concentration in high-performing areas</a:t>
            </a:r>
          </a:p>
          <a:p>
            <a:r>
              <a:t>• Irrigation type significantly impacts yield outcomes</a:t>
            </a:r>
          </a:p>
          <a:p>
            <a:r>
              <a:t>• Pareto trend: Top 20% crops account for majority production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and Revenue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trends show distinct seasonal variations, with peak harvest periods in key months.</a:t>
            </a:r>
          </a:p>
          <a:p>
            <a:r>
              <a:t>Revenue trends follow production, with price fluctuations influencing total earnings.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Farmers categorized by production volume, yield efficiency, and revenue</a:t>
            </a:r>
          </a:p>
          <a:p>
            <a:r>
              <a:t>• High-performing farmers (top 10%) contribute a large share of total output</a:t>
            </a:r>
          </a:p>
          <a:p>
            <a:r>
              <a:t>• Repeat-season producers demonstrate greater yield stability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Irrigation methods like drip irrigation show notable yield improvement</a:t>
            </a:r>
          </a:p>
          <a:p>
            <a:r>
              <a:t>• Price volatility affects farmer income consistency</a:t>
            </a:r>
          </a:p>
          <a:p>
            <a:r>
              <a:t>• Pest and loss incidents are concentrated in specific regions/crops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Promote efficient irrigation and input management</a:t>
            </a:r>
          </a:p>
          <a:p>
            <a:r>
              <a:t>• Encourage value-chain linkages for top revenue crops</a:t>
            </a:r>
          </a:p>
          <a:p>
            <a:r>
              <a:t>• Support low-yield farmers through targeted programs</a:t>
            </a:r>
          </a:p>
          <a:p>
            <a:r>
              <a:t>• Develop predictive analytics dashboards for ongoing monitoring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340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Horticulture (2022–2023) </vt:lpstr>
      <vt:lpstr>Executive Summary</vt:lpstr>
      <vt:lpstr>Key Metrics Overview</vt:lpstr>
      <vt:lpstr>Data Cleaning and Preparation</vt:lpstr>
      <vt:lpstr>Crop and Region Performance</vt:lpstr>
      <vt:lpstr>Production and Revenue Trends</vt:lpstr>
      <vt:lpstr>Farmer Segmentation</vt:lpstr>
      <vt:lpstr>Key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Praharsha .P</dc:creator>
  <cp:keywords/>
  <dc:description>generated using python-pptx</dc:description>
  <cp:lastModifiedBy>Praharsha .P</cp:lastModifiedBy>
  <cp:revision>2</cp:revision>
  <dcterms:created xsi:type="dcterms:W3CDTF">2013-01-27T09:14:16Z</dcterms:created>
  <dcterms:modified xsi:type="dcterms:W3CDTF">2025-10-07T07:39:37Z</dcterms:modified>
  <cp:category/>
</cp:coreProperties>
</file>