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71" r:id="rId10"/>
    <p:sldId id="267" r:id="rId11"/>
    <p:sldId id="280" r:id="rId12"/>
    <p:sldId id="268" r:id="rId13"/>
    <p:sldId id="279" r:id="rId14"/>
    <p:sldId id="273" r:id="rId15"/>
    <p:sldId id="274" r:id="rId16"/>
    <p:sldId id="275" r:id="rId17"/>
    <p:sldId id="276" r:id="rId18"/>
    <p:sldId id="277" r:id="rId19"/>
    <p:sldId id="278" r:id="rId20"/>
    <p:sldId id="269" r:id="rId21"/>
    <p:sldId id="264" r:id="rId22"/>
    <p:sldId id="270" r:id="rId23"/>
    <p:sldId id="265" r:id="rId24"/>
    <p:sldId id="266" r:id="rId2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084460-CC26-498A-80B0-F56F58FF8322}" v="520" dt="2023-12-14T17:43:34.870"/>
    <p1510:client id="{82E49918-09F4-4509-B8B5-7A87DC0973A3}" v="415" dt="2023-12-14T17:45:49.95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39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D2523B"/>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000" b="0" i="0">
                <a:solidFill>
                  <a:srgbClr val="374151"/>
                </a:solidFill>
                <a:latin typeface="Franklin Gothic Medium"/>
                <a:cs typeface="Franklin Gothic Medium"/>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D2523B"/>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rgbClr val="374151"/>
                </a:solidFill>
                <a:latin typeface="Franklin Gothic Medium"/>
                <a:cs typeface="Franklin Gothic Medium"/>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D2523B"/>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D2523B"/>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365760"/>
          </a:xfrm>
          <a:custGeom>
            <a:avLst/>
            <a:gdLst/>
            <a:ahLst/>
            <a:cxnLst/>
            <a:rect l="l" t="t" r="r" b="b"/>
            <a:pathLst>
              <a:path w="12192000" h="365760">
                <a:moveTo>
                  <a:pt x="12192000" y="0"/>
                </a:moveTo>
                <a:lnTo>
                  <a:pt x="0" y="0"/>
                </a:lnTo>
                <a:lnTo>
                  <a:pt x="0" y="365760"/>
                </a:lnTo>
                <a:lnTo>
                  <a:pt x="12192000" y="365760"/>
                </a:lnTo>
                <a:lnTo>
                  <a:pt x="12192000" y="0"/>
                </a:lnTo>
                <a:close/>
              </a:path>
            </a:pathLst>
          </a:custGeom>
          <a:solidFill>
            <a:srgbClr val="92A199"/>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743455" y="387095"/>
            <a:ext cx="8394192" cy="1399031"/>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365760"/>
          </a:xfrm>
          <a:custGeom>
            <a:avLst/>
            <a:gdLst/>
            <a:ahLst/>
            <a:cxnLst/>
            <a:rect l="l" t="t" r="r" b="b"/>
            <a:pathLst>
              <a:path w="12192000" h="365760">
                <a:moveTo>
                  <a:pt x="12192000" y="0"/>
                </a:moveTo>
                <a:lnTo>
                  <a:pt x="0" y="0"/>
                </a:lnTo>
                <a:lnTo>
                  <a:pt x="0" y="365760"/>
                </a:lnTo>
                <a:lnTo>
                  <a:pt x="12192000" y="365760"/>
                </a:lnTo>
                <a:lnTo>
                  <a:pt x="12192000" y="0"/>
                </a:lnTo>
                <a:close/>
              </a:path>
            </a:pathLst>
          </a:custGeom>
          <a:solidFill>
            <a:srgbClr val="92A199"/>
          </a:solidFill>
        </p:spPr>
        <p:txBody>
          <a:bodyPr wrap="square" lIns="0" tIns="0" rIns="0" bIns="0" rtlCol="0"/>
          <a:lstStyle/>
          <a:p>
            <a:endParaRPr/>
          </a:p>
        </p:txBody>
      </p:sp>
      <p:sp>
        <p:nvSpPr>
          <p:cNvPr id="2" name="Holder 2"/>
          <p:cNvSpPr>
            <a:spLocks noGrp="1"/>
          </p:cNvSpPr>
          <p:nvPr>
            <p:ph type="title"/>
          </p:nvPr>
        </p:nvSpPr>
        <p:spPr>
          <a:xfrm>
            <a:off x="343306" y="385698"/>
            <a:ext cx="11505387" cy="915035"/>
          </a:xfrm>
          <a:prstGeom prst="rect">
            <a:avLst/>
          </a:prstGeom>
        </p:spPr>
        <p:txBody>
          <a:bodyPr wrap="square" lIns="0" tIns="0" rIns="0" bIns="0">
            <a:spAutoFit/>
          </a:bodyPr>
          <a:lstStyle>
            <a:lvl1pPr>
              <a:defRPr sz="3600" b="1" i="0">
                <a:solidFill>
                  <a:srgbClr val="D2523B"/>
                </a:solidFill>
                <a:latin typeface="Times New Roman"/>
                <a:cs typeface="Times New Roman"/>
              </a:defRPr>
            </a:lvl1pPr>
          </a:lstStyle>
          <a:p>
            <a:endParaRPr/>
          </a:p>
        </p:txBody>
      </p:sp>
      <p:sp>
        <p:nvSpPr>
          <p:cNvPr id="3" name="Holder 3"/>
          <p:cNvSpPr>
            <a:spLocks noGrp="1"/>
          </p:cNvSpPr>
          <p:nvPr>
            <p:ph type="body" idx="1"/>
          </p:nvPr>
        </p:nvSpPr>
        <p:spPr>
          <a:xfrm>
            <a:off x="343306" y="1504950"/>
            <a:ext cx="11393170" cy="4172585"/>
          </a:xfrm>
          <a:prstGeom prst="rect">
            <a:avLst/>
          </a:prstGeom>
        </p:spPr>
        <p:txBody>
          <a:bodyPr wrap="square" lIns="0" tIns="0" rIns="0" bIns="0">
            <a:spAutoFit/>
          </a:bodyPr>
          <a:lstStyle>
            <a:lvl1pPr>
              <a:defRPr sz="2000" b="0" i="0">
                <a:solidFill>
                  <a:srgbClr val="374151"/>
                </a:solidFill>
                <a:latin typeface="Franklin Gothic Medium"/>
                <a:cs typeface="Franklin Gothic Medium"/>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12/14/2023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mallareddyuniversity.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55595" y="1864563"/>
            <a:ext cx="6896100" cy="1369060"/>
          </a:xfrm>
          <a:prstGeom prst="rect">
            <a:avLst/>
          </a:prstGeom>
        </p:spPr>
        <p:txBody>
          <a:bodyPr vert="horz" wrap="square" lIns="0" tIns="12065" rIns="0" bIns="0" rtlCol="0">
            <a:spAutoFit/>
          </a:bodyPr>
          <a:lstStyle/>
          <a:p>
            <a:pPr marL="12700">
              <a:lnSpc>
                <a:spcPct val="100000"/>
              </a:lnSpc>
              <a:spcBef>
                <a:spcPts val="95"/>
              </a:spcBef>
            </a:pPr>
            <a:r>
              <a:rPr sz="2800" b="1" spc="-110" dirty="0">
                <a:solidFill>
                  <a:srgbClr val="292934"/>
                </a:solidFill>
                <a:latin typeface="Times New Roman"/>
                <a:cs typeface="Times New Roman"/>
              </a:rPr>
              <a:t>Department</a:t>
            </a:r>
            <a:r>
              <a:rPr sz="2800" b="1" spc="-155" dirty="0">
                <a:solidFill>
                  <a:srgbClr val="292934"/>
                </a:solidFill>
                <a:latin typeface="Times New Roman"/>
                <a:cs typeface="Times New Roman"/>
              </a:rPr>
              <a:t> </a:t>
            </a:r>
            <a:r>
              <a:rPr sz="2800" b="1" spc="-65" dirty="0">
                <a:solidFill>
                  <a:srgbClr val="292934"/>
                </a:solidFill>
                <a:latin typeface="Times New Roman"/>
                <a:cs typeface="Times New Roman"/>
              </a:rPr>
              <a:t>of</a:t>
            </a:r>
            <a:r>
              <a:rPr sz="2800" b="1" spc="-155" dirty="0">
                <a:solidFill>
                  <a:srgbClr val="292934"/>
                </a:solidFill>
                <a:latin typeface="Times New Roman"/>
                <a:cs typeface="Times New Roman"/>
              </a:rPr>
              <a:t> </a:t>
            </a:r>
            <a:r>
              <a:rPr sz="2800" b="1" spc="-105" dirty="0">
                <a:solidFill>
                  <a:srgbClr val="292934"/>
                </a:solidFill>
                <a:latin typeface="Times New Roman"/>
                <a:cs typeface="Times New Roman"/>
              </a:rPr>
              <a:t>Computer</a:t>
            </a:r>
            <a:r>
              <a:rPr sz="2800" b="1" spc="-204" dirty="0">
                <a:solidFill>
                  <a:srgbClr val="292934"/>
                </a:solidFill>
                <a:latin typeface="Times New Roman"/>
                <a:cs typeface="Times New Roman"/>
              </a:rPr>
              <a:t> </a:t>
            </a:r>
            <a:r>
              <a:rPr sz="2800" b="1" spc="-95" dirty="0">
                <a:solidFill>
                  <a:srgbClr val="292934"/>
                </a:solidFill>
                <a:latin typeface="Times New Roman"/>
                <a:cs typeface="Times New Roman"/>
              </a:rPr>
              <a:t>Science</a:t>
            </a:r>
            <a:r>
              <a:rPr sz="2800" b="1" spc="-210" dirty="0">
                <a:solidFill>
                  <a:srgbClr val="292934"/>
                </a:solidFill>
                <a:latin typeface="Times New Roman"/>
                <a:cs typeface="Times New Roman"/>
              </a:rPr>
              <a:t> </a:t>
            </a:r>
            <a:r>
              <a:rPr sz="2800" b="1" spc="-30" dirty="0">
                <a:solidFill>
                  <a:srgbClr val="292934"/>
                </a:solidFill>
                <a:latin typeface="Times New Roman"/>
                <a:cs typeface="Times New Roman"/>
              </a:rPr>
              <a:t>&amp;</a:t>
            </a:r>
            <a:r>
              <a:rPr sz="2800" b="1" spc="-150" dirty="0">
                <a:solidFill>
                  <a:srgbClr val="292934"/>
                </a:solidFill>
                <a:latin typeface="Times New Roman"/>
                <a:cs typeface="Times New Roman"/>
              </a:rPr>
              <a:t> </a:t>
            </a:r>
            <a:r>
              <a:rPr sz="2800" b="1" spc="-65" dirty="0">
                <a:solidFill>
                  <a:srgbClr val="292934"/>
                </a:solidFill>
                <a:latin typeface="Times New Roman"/>
                <a:cs typeface="Times New Roman"/>
              </a:rPr>
              <a:t>Engineering</a:t>
            </a:r>
            <a:endParaRPr sz="2800">
              <a:latin typeface="Times New Roman"/>
              <a:cs typeface="Times New Roman"/>
            </a:endParaRPr>
          </a:p>
          <a:p>
            <a:pPr>
              <a:lnSpc>
                <a:spcPct val="100000"/>
              </a:lnSpc>
              <a:spcBef>
                <a:spcPts val="1120"/>
              </a:spcBef>
            </a:pPr>
            <a:endParaRPr sz="2800">
              <a:latin typeface="Times New Roman"/>
              <a:cs typeface="Times New Roman"/>
            </a:endParaRPr>
          </a:p>
          <a:p>
            <a:pPr marL="138430" algn="ctr">
              <a:lnSpc>
                <a:spcPct val="100000"/>
              </a:lnSpc>
            </a:pPr>
            <a:r>
              <a:rPr sz="2400" b="1" spc="-10" dirty="0">
                <a:solidFill>
                  <a:srgbClr val="D2523B"/>
                </a:solidFill>
                <a:latin typeface="Times New Roman"/>
                <a:cs typeface="Times New Roman"/>
              </a:rPr>
              <a:t>A+Agenda</a:t>
            </a:r>
            <a:endParaRPr sz="2400">
              <a:latin typeface="Times New Roman"/>
              <a:cs typeface="Times New Roman"/>
            </a:endParaRPr>
          </a:p>
        </p:txBody>
      </p:sp>
      <p:sp>
        <p:nvSpPr>
          <p:cNvPr id="3" name="object 3"/>
          <p:cNvSpPr txBox="1"/>
          <p:nvPr/>
        </p:nvSpPr>
        <p:spPr>
          <a:xfrm>
            <a:off x="8135239" y="3791839"/>
            <a:ext cx="2560955" cy="1305560"/>
          </a:xfrm>
          <a:prstGeom prst="rect">
            <a:avLst/>
          </a:prstGeom>
        </p:spPr>
        <p:txBody>
          <a:bodyPr vert="horz" wrap="square" lIns="0" tIns="12065" rIns="0" bIns="0" rtlCol="0">
            <a:spAutoFit/>
          </a:bodyPr>
          <a:lstStyle/>
          <a:p>
            <a:pPr marL="88900">
              <a:lnSpc>
                <a:spcPct val="100000"/>
              </a:lnSpc>
              <a:spcBef>
                <a:spcPts val="95"/>
              </a:spcBef>
            </a:pPr>
            <a:r>
              <a:rPr sz="1600" b="1" spc="-90" dirty="0">
                <a:solidFill>
                  <a:srgbClr val="292934"/>
                </a:solidFill>
                <a:latin typeface="Times New Roman"/>
                <a:cs typeface="Times New Roman"/>
              </a:rPr>
              <a:t>Batch</a:t>
            </a:r>
            <a:r>
              <a:rPr sz="1600" b="1" spc="-155" dirty="0">
                <a:solidFill>
                  <a:srgbClr val="292934"/>
                </a:solidFill>
                <a:latin typeface="Times New Roman"/>
                <a:cs typeface="Times New Roman"/>
              </a:rPr>
              <a:t> </a:t>
            </a:r>
            <a:r>
              <a:rPr sz="1600" b="1" spc="-85" dirty="0">
                <a:solidFill>
                  <a:srgbClr val="292934"/>
                </a:solidFill>
                <a:latin typeface="Times New Roman"/>
                <a:cs typeface="Times New Roman"/>
              </a:rPr>
              <a:t>No.:</a:t>
            </a:r>
            <a:r>
              <a:rPr sz="1600" b="1" spc="-265" dirty="0">
                <a:solidFill>
                  <a:srgbClr val="292934"/>
                </a:solidFill>
                <a:latin typeface="Times New Roman"/>
                <a:cs typeface="Times New Roman"/>
              </a:rPr>
              <a:t> </a:t>
            </a:r>
            <a:r>
              <a:rPr sz="1600" b="1" spc="-110" dirty="0">
                <a:solidFill>
                  <a:srgbClr val="292934"/>
                </a:solidFill>
                <a:latin typeface="Times New Roman"/>
                <a:cs typeface="Times New Roman"/>
              </a:rPr>
              <a:t>AD-</a:t>
            </a:r>
            <a:r>
              <a:rPr sz="1600" b="1" spc="-25" dirty="0">
                <a:solidFill>
                  <a:srgbClr val="292934"/>
                </a:solidFill>
                <a:latin typeface="Times New Roman"/>
                <a:cs typeface="Times New Roman"/>
              </a:rPr>
              <a:t>171</a:t>
            </a:r>
            <a:endParaRPr sz="1600">
              <a:latin typeface="Times New Roman"/>
              <a:cs typeface="Times New Roman"/>
            </a:endParaRPr>
          </a:p>
          <a:p>
            <a:pPr marL="12700">
              <a:lnSpc>
                <a:spcPct val="100000"/>
              </a:lnSpc>
            </a:pPr>
            <a:r>
              <a:rPr sz="1600" spc="-60" dirty="0">
                <a:solidFill>
                  <a:srgbClr val="292934"/>
                </a:solidFill>
                <a:latin typeface="Times New Roman"/>
                <a:cs typeface="Times New Roman"/>
              </a:rPr>
              <a:t>1.</a:t>
            </a:r>
            <a:r>
              <a:rPr sz="1600" spc="-130" dirty="0">
                <a:solidFill>
                  <a:srgbClr val="292934"/>
                </a:solidFill>
                <a:latin typeface="Times New Roman"/>
                <a:cs typeface="Times New Roman"/>
              </a:rPr>
              <a:t> </a:t>
            </a:r>
            <a:r>
              <a:rPr sz="1600" spc="-110" dirty="0">
                <a:solidFill>
                  <a:srgbClr val="292934"/>
                </a:solidFill>
                <a:latin typeface="Times New Roman"/>
                <a:cs typeface="Times New Roman"/>
              </a:rPr>
              <a:t>2211CS010541(S.Manoj</a:t>
            </a:r>
            <a:r>
              <a:rPr sz="1600" spc="-155" dirty="0">
                <a:solidFill>
                  <a:srgbClr val="292934"/>
                </a:solidFill>
                <a:latin typeface="Times New Roman"/>
                <a:cs typeface="Times New Roman"/>
              </a:rPr>
              <a:t> </a:t>
            </a:r>
            <a:r>
              <a:rPr sz="1600" spc="-65" dirty="0">
                <a:solidFill>
                  <a:srgbClr val="292934"/>
                </a:solidFill>
                <a:latin typeface="Times New Roman"/>
                <a:cs typeface="Times New Roman"/>
              </a:rPr>
              <a:t>Kumar)</a:t>
            </a:r>
            <a:endParaRPr sz="1600">
              <a:latin typeface="Times New Roman"/>
              <a:cs typeface="Times New Roman"/>
            </a:endParaRPr>
          </a:p>
          <a:p>
            <a:pPr marL="12700">
              <a:lnSpc>
                <a:spcPct val="100000"/>
              </a:lnSpc>
            </a:pPr>
            <a:r>
              <a:rPr sz="1600" spc="-60" dirty="0">
                <a:solidFill>
                  <a:srgbClr val="292934"/>
                </a:solidFill>
                <a:latin typeface="Times New Roman"/>
                <a:cs typeface="Times New Roman"/>
              </a:rPr>
              <a:t>2.</a:t>
            </a:r>
            <a:r>
              <a:rPr sz="1600" spc="-155" dirty="0">
                <a:solidFill>
                  <a:srgbClr val="292934"/>
                </a:solidFill>
                <a:latin typeface="Times New Roman"/>
                <a:cs typeface="Times New Roman"/>
              </a:rPr>
              <a:t> </a:t>
            </a:r>
            <a:r>
              <a:rPr sz="1600" spc="-110" dirty="0">
                <a:solidFill>
                  <a:srgbClr val="292934"/>
                </a:solidFill>
                <a:latin typeface="Times New Roman"/>
                <a:cs typeface="Times New Roman"/>
              </a:rPr>
              <a:t>2211CS010542</a:t>
            </a:r>
            <a:r>
              <a:rPr sz="1600" spc="-170" dirty="0">
                <a:solidFill>
                  <a:srgbClr val="292934"/>
                </a:solidFill>
                <a:latin typeface="Times New Roman"/>
                <a:cs typeface="Times New Roman"/>
              </a:rPr>
              <a:t> </a:t>
            </a:r>
            <a:r>
              <a:rPr sz="1600" spc="-95" dirty="0">
                <a:solidFill>
                  <a:srgbClr val="292934"/>
                </a:solidFill>
                <a:latin typeface="Times New Roman"/>
                <a:cs typeface="Times New Roman"/>
              </a:rPr>
              <a:t>(S.Ravi</a:t>
            </a:r>
            <a:r>
              <a:rPr sz="1600" spc="-195" dirty="0">
                <a:solidFill>
                  <a:srgbClr val="292934"/>
                </a:solidFill>
                <a:latin typeface="Times New Roman"/>
                <a:cs typeface="Times New Roman"/>
              </a:rPr>
              <a:t> </a:t>
            </a:r>
            <a:r>
              <a:rPr sz="1600" spc="-20" dirty="0">
                <a:solidFill>
                  <a:srgbClr val="292934"/>
                </a:solidFill>
                <a:latin typeface="Times New Roman"/>
                <a:cs typeface="Times New Roman"/>
              </a:rPr>
              <a:t>Teja)</a:t>
            </a:r>
            <a:endParaRPr sz="1600">
              <a:latin typeface="Times New Roman"/>
              <a:cs typeface="Times New Roman"/>
            </a:endParaRPr>
          </a:p>
          <a:p>
            <a:pPr marL="24765">
              <a:lnSpc>
                <a:spcPct val="100000"/>
              </a:lnSpc>
              <a:spcBef>
                <a:spcPts val="385"/>
              </a:spcBef>
            </a:pPr>
            <a:r>
              <a:rPr sz="1600" spc="-60" dirty="0">
                <a:solidFill>
                  <a:srgbClr val="292934"/>
                </a:solidFill>
                <a:latin typeface="Times New Roman"/>
                <a:cs typeface="Times New Roman"/>
              </a:rPr>
              <a:t>3.</a:t>
            </a:r>
            <a:r>
              <a:rPr sz="1600" spc="-145" dirty="0">
                <a:solidFill>
                  <a:srgbClr val="292934"/>
                </a:solidFill>
                <a:latin typeface="Times New Roman"/>
                <a:cs typeface="Times New Roman"/>
              </a:rPr>
              <a:t> </a:t>
            </a:r>
            <a:r>
              <a:rPr sz="1600" spc="-110" dirty="0">
                <a:solidFill>
                  <a:srgbClr val="292934"/>
                </a:solidFill>
                <a:latin typeface="Times New Roman"/>
                <a:cs typeface="Times New Roman"/>
              </a:rPr>
              <a:t>2211CS010462</a:t>
            </a:r>
            <a:r>
              <a:rPr sz="1600" spc="-204" dirty="0">
                <a:solidFill>
                  <a:srgbClr val="292934"/>
                </a:solidFill>
                <a:latin typeface="Times New Roman"/>
                <a:cs typeface="Times New Roman"/>
              </a:rPr>
              <a:t> </a:t>
            </a:r>
            <a:r>
              <a:rPr sz="1600" spc="-35" dirty="0">
                <a:solidFill>
                  <a:srgbClr val="292934"/>
                </a:solidFill>
                <a:latin typeface="Times New Roman"/>
                <a:cs typeface="Times New Roman"/>
              </a:rPr>
              <a:t>(P.Praharsha)</a:t>
            </a:r>
            <a:endParaRPr sz="1600">
              <a:latin typeface="Times New Roman"/>
              <a:cs typeface="Times New Roman"/>
            </a:endParaRPr>
          </a:p>
          <a:p>
            <a:pPr marL="12700">
              <a:lnSpc>
                <a:spcPct val="100000"/>
              </a:lnSpc>
              <a:spcBef>
                <a:spcPts val="95"/>
              </a:spcBef>
            </a:pPr>
            <a:r>
              <a:rPr sz="1600" spc="-60" dirty="0">
                <a:solidFill>
                  <a:srgbClr val="292934"/>
                </a:solidFill>
                <a:latin typeface="Times New Roman"/>
                <a:cs typeface="Times New Roman"/>
              </a:rPr>
              <a:t>4.</a:t>
            </a:r>
            <a:r>
              <a:rPr sz="1600" spc="-200" dirty="0">
                <a:solidFill>
                  <a:srgbClr val="292934"/>
                </a:solidFill>
                <a:latin typeface="Times New Roman"/>
                <a:cs typeface="Times New Roman"/>
              </a:rPr>
              <a:t> </a:t>
            </a:r>
            <a:r>
              <a:rPr sz="1600" spc="-65" dirty="0">
                <a:solidFill>
                  <a:srgbClr val="292934"/>
                </a:solidFill>
                <a:latin typeface="Times New Roman"/>
                <a:cs typeface="Times New Roman"/>
              </a:rPr>
              <a:t>2211CS010537(S.Srivalli)</a:t>
            </a:r>
            <a:endParaRPr sz="1600">
              <a:latin typeface="Times New Roman"/>
              <a:cs typeface="Times New Roman"/>
            </a:endParaRPr>
          </a:p>
        </p:txBody>
      </p:sp>
      <p:sp>
        <p:nvSpPr>
          <p:cNvPr id="4" name="object 4"/>
          <p:cNvSpPr txBox="1"/>
          <p:nvPr/>
        </p:nvSpPr>
        <p:spPr>
          <a:xfrm>
            <a:off x="704799" y="5316092"/>
            <a:ext cx="2609850" cy="269240"/>
          </a:xfrm>
          <a:prstGeom prst="rect">
            <a:avLst/>
          </a:prstGeom>
        </p:spPr>
        <p:txBody>
          <a:bodyPr vert="horz" wrap="square" lIns="0" tIns="12065" rIns="0" bIns="0" rtlCol="0">
            <a:spAutoFit/>
          </a:bodyPr>
          <a:lstStyle/>
          <a:p>
            <a:pPr marL="12700">
              <a:lnSpc>
                <a:spcPct val="100000"/>
              </a:lnSpc>
              <a:spcBef>
                <a:spcPts val="95"/>
              </a:spcBef>
            </a:pPr>
            <a:r>
              <a:rPr sz="1600" b="1" spc="-95" dirty="0">
                <a:solidFill>
                  <a:srgbClr val="292934"/>
                </a:solidFill>
                <a:latin typeface="Times New Roman"/>
                <a:cs typeface="Times New Roman"/>
              </a:rPr>
              <a:t>Guide</a:t>
            </a:r>
            <a:r>
              <a:rPr sz="1600" b="1" spc="-160" dirty="0">
                <a:solidFill>
                  <a:srgbClr val="292934"/>
                </a:solidFill>
                <a:latin typeface="Times New Roman"/>
                <a:cs typeface="Times New Roman"/>
              </a:rPr>
              <a:t> </a:t>
            </a:r>
            <a:r>
              <a:rPr sz="1600" b="1" spc="-95" dirty="0">
                <a:solidFill>
                  <a:srgbClr val="292934"/>
                </a:solidFill>
                <a:latin typeface="Times New Roman"/>
                <a:cs typeface="Times New Roman"/>
              </a:rPr>
              <a:t>Name:</a:t>
            </a:r>
            <a:r>
              <a:rPr sz="1600" b="1" spc="-120" dirty="0">
                <a:solidFill>
                  <a:srgbClr val="292934"/>
                </a:solidFill>
                <a:latin typeface="Times New Roman"/>
                <a:cs typeface="Times New Roman"/>
              </a:rPr>
              <a:t> </a:t>
            </a:r>
            <a:r>
              <a:rPr sz="1600" spc="-110" dirty="0">
                <a:solidFill>
                  <a:srgbClr val="292934"/>
                </a:solidFill>
                <a:latin typeface="Times New Roman"/>
                <a:cs typeface="Times New Roman"/>
              </a:rPr>
              <a:t>Mr.G.Kishore</a:t>
            </a:r>
            <a:r>
              <a:rPr sz="1600" spc="-180" dirty="0">
                <a:solidFill>
                  <a:srgbClr val="292934"/>
                </a:solidFill>
                <a:latin typeface="Times New Roman"/>
                <a:cs typeface="Times New Roman"/>
              </a:rPr>
              <a:t> </a:t>
            </a:r>
            <a:r>
              <a:rPr sz="1600" spc="-55" dirty="0">
                <a:solidFill>
                  <a:srgbClr val="292934"/>
                </a:solidFill>
                <a:latin typeface="Times New Roman"/>
                <a:cs typeface="Times New Roman"/>
              </a:rPr>
              <a:t>Kumar</a:t>
            </a:r>
            <a:endParaRPr sz="1600">
              <a:latin typeface="Times New Roman"/>
              <a:cs typeface="Times New Roman"/>
            </a:endParaRPr>
          </a:p>
        </p:txBody>
      </p:sp>
      <p:sp>
        <p:nvSpPr>
          <p:cNvPr id="5" name="object 5"/>
          <p:cNvSpPr txBox="1"/>
          <p:nvPr/>
        </p:nvSpPr>
        <p:spPr>
          <a:xfrm>
            <a:off x="4227957" y="1399742"/>
            <a:ext cx="2855595" cy="358140"/>
          </a:xfrm>
          <a:prstGeom prst="rect">
            <a:avLst/>
          </a:prstGeom>
        </p:spPr>
        <p:txBody>
          <a:bodyPr vert="horz" wrap="square" lIns="0" tIns="12700" rIns="0" bIns="0" rtlCol="0">
            <a:spAutoFit/>
          </a:bodyPr>
          <a:lstStyle/>
          <a:p>
            <a:pPr marL="140335" marR="5080" indent="-128270">
              <a:lnSpc>
                <a:spcPct val="114700"/>
              </a:lnSpc>
              <a:spcBef>
                <a:spcPts val="100"/>
              </a:spcBef>
            </a:pPr>
            <a:r>
              <a:rPr sz="950" spc="-10" dirty="0">
                <a:solidFill>
                  <a:srgbClr val="292934"/>
                </a:solidFill>
                <a:latin typeface="Times New Roman"/>
                <a:cs typeface="Times New Roman"/>
              </a:rPr>
              <a:t>(</a:t>
            </a:r>
            <a:r>
              <a:rPr sz="900" b="1" spc="-10" dirty="0">
                <a:solidFill>
                  <a:srgbClr val="292934"/>
                </a:solidFill>
                <a:latin typeface="Times New Roman"/>
                <a:cs typeface="Times New Roman"/>
              </a:rPr>
              <a:t>Telangana</a:t>
            </a:r>
            <a:r>
              <a:rPr sz="900" b="1" spc="-40" dirty="0">
                <a:solidFill>
                  <a:srgbClr val="292934"/>
                </a:solidFill>
                <a:latin typeface="Times New Roman"/>
                <a:cs typeface="Times New Roman"/>
              </a:rPr>
              <a:t> </a:t>
            </a:r>
            <a:r>
              <a:rPr sz="900" b="1" dirty="0">
                <a:solidFill>
                  <a:srgbClr val="292934"/>
                </a:solidFill>
                <a:latin typeface="Times New Roman"/>
                <a:cs typeface="Times New Roman"/>
              </a:rPr>
              <a:t>State</a:t>
            </a:r>
            <a:r>
              <a:rPr sz="900" b="1" spc="-25" dirty="0">
                <a:solidFill>
                  <a:srgbClr val="292934"/>
                </a:solidFill>
                <a:latin typeface="Times New Roman"/>
                <a:cs typeface="Times New Roman"/>
              </a:rPr>
              <a:t> </a:t>
            </a:r>
            <a:r>
              <a:rPr sz="900" b="1" spc="-10" dirty="0">
                <a:solidFill>
                  <a:srgbClr val="292934"/>
                </a:solidFill>
                <a:latin typeface="Times New Roman"/>
                <a:cs typeface="Times New Roman"/>
              </a:rPr>
              <a:t>Private</a:t>
            </a:r>
            <a:r>
              <a:rPr sz="900" b="1" spc="-35" dirty="0">
                <a:solidFill>
                  <a:srgbClr val="292934"/>
                </a:solidFill>
                <a:latin typeface="Times New Roman"/>
                <a:cs typeface="Times New Roman"/>
              </a:rPr>
              <a:t> </a:t>
            </a:r>
            <a:r>
              <a:rPr sz="900" b="1" dirty="0">
                <a:solidFill>
                  <a:srgbClr val="292934"/>
                </a:solidFill>
                <a:latin typeface="Times New Roman"/>
                <a:cs typeface="Times New Roman"/>
              </a:rPr>
              <a:t>Universities</a:t>
            </a:r>
            <a:r>
              <a:rPr sz="900" b="1" spc="15" dirty="0">
                <a:solidFill>
                  <a:srgbClr val="292934"/>
                </a:solidFill>
                <a:latin typeface="Times New Roman"/>
                <a:cs typeface="Times New Roman"/>
              </a:rPr>
              <a:t> </a:t>
            </a:r>
            <a:r>
              <a:rPr sz="900" b="1" spc="-10" dirty="0">
                <a:solidFill>
                  <a:srgbClr val="292934"/>
                </a:solidFill>
                <a:latin typeface="Times New Roman"/>
                <a:cs typeface="Times New Roman"/>
              </a:rPr>
              <a:t>Act</a:t>
            </a:r>
            <a:r>
              <a:rPr sz="900" b="1" spc="-35" dirty="0">
                <a:solidFill>
                  <a:srgbClr val="292934"/>
                </a:solidFill>
                <a:latin typeface="Times New Roman"/>
                <a:cs typeface="Times New Roman"/>
              </a:rPr>
              <a:t> </a:t>
            </a:r>
            <a:r>
              <a:rPr sz="900" b="1" dirty="0">
                <a:solidFill>
                  <a:srgbClr val="292934"/>
                </a:solidFill>
                <a:latin typeface="Times New Roman"/>
                <a:cs typeface="Times New Roman"/>
              </a:rPr>
              <a:t>No.</a:t>
            </a:r>
            <a:r>
              <a:rPr sz="900" b="1" spc="-5" dirty="0">
                <a:solidFill>
                  <a:srgbClr val="292934"/>
                </a:solidFill>
                <a:latin typeface="Times New Roman"/>
                <a:cs typeface="Times New Roman"/>
              </a:rPr>
              <a:t> </a:t>
            </a:r>
            <a:r>
              <a:rPr sz="900" b="1" dirty="0">
                <a:solidFill>
                  <a:srgbClr val="292934"/>
                </a:solidFill>
                <a:latin typeface="Times New Roman"/>
                <a:cs typeface="Times New Roman"/>
              </a:rPr>
              <a:t>13</a:t>
            </a:r>
            <a:r>
              <a:rPr sz="900" b="1" spc="-30" dirty="0">
                <a:solidFill>
                  <a:srgbClr val="292934"/>
                </a:solidFill>
                <a:latin typeface="Times New Roman"/>
                <a:cs typeface="Times New Roman"/>
              </a:rPr>
              <a:t> </a:t>
            </a:r>
            <a:r>
              <a:rPr sz="900" b="1" spc="-10" dirty="0">
                <a:solidFill>
                  <a:srgbClr val="292934"/>
                </a:solidFill>
                <a:latin typeface="Times New Roman"/>
                <a:cs typeface="Times New Roman"/>
              </a:rPr>
              <a:t>of</a:t>
            </a:r>
            <a:r>
              <a:rPr sz="900" b="1" spc="-45" dirty="0">
                <a:solidFill>
                  <a:srgbClr val="292934"/>
                </a:solidFill>
                <a:latin typeface="Times New Roman"/>
                <a:cs typeface="Times New Roman"/>
              </a:rPr>
              <a:t> </a:t>
            </a:r>
            <a:r>
              <a:rPr sz="900" b="1" dirty="0">
                <a:solidFill>
                  <a:srgbClr val="292934"/>
                </a:solidFill>
                <a:latin typeface="Times New Roman"/>
                <a:cs typeface="Times New Roman"/>
              </a:rPr>
              <a:t>2020</a:t>
            </a:r>
            <a:r>
              <a:rPr sz="900" b="1" spc="-25" dirty="0">
                <a:solidFill>
                  <a:srgbClr val="292934"/>
                </a:solidFill>
                <a:latin typeface="Times New Roman"/>
                <a:cs typeface="Times New Roman"/>
              </a:rPr>
              <a:t> </a:t>
            </a:r>
            <a:r>
              <a:rPr sz="900" b="1" spc="-50" dirty="0">
                <a:solidFill>
                  <a:srgbClr val="292934"/>
                </a:solidFill>
                <a:latin typeface="Times New Roman"/>
                <a:cs typeface="Times New Roman"/>
              </a:rPr>
              <a:t>&amp;</a:t>
            </a:r>
            <a:r>
              <a:rPr sz="900" b="1" spc="-10" dirty="0">
                <a:solidFill>
                  <a:srgbClr val="292934"/>
                </a:solidFill>
                <a:latin typeface="Times New Roman"/>
                <a:cs typeface="Times New Roman"/>
              </a:rPr>
              <a:t> G.O.Ms.</a:t>
            </a:r>
            <a:r>
              <a:rPr sz="900" b="1" spc="-50" dirty="0">
                <a:solidFill>
                  <a:srgbClr val="292934"/>
                </a:solidFill>
                <a:latin typeface="Times New Roman"/>
                <a:cs typeface="Times New Roman"/>
              </a:rPr>
              <a:t> </a:t>
            </a:r>
            <a:r>
              <a:rPr sz="900" b="1" dirty="0">
                <a:solidFill>
                  <a:srgbClr val="292934"/>
                </a:solidFill>
                <a:latin typeface="Times New Roman"/>
                <a:cs typeface="Times New Roman"/>
              </a:rPr>
              <a:t>No.</a:t>
            </a:r>
            <a:r>
              <a:rPr sz="900" b="1" spc="-20" dirty="0">
                <a:solidFill>
                  <a:srgbClr val="292934"/>
                </a:solidFill>
                <a:latin typeface="Times New Roman"/>
                <a:cs typeface="Times New Roman"/>
              </a:rPr>
              <a:t> </a:t>
            </a:r>
            <a:r>
              <a:rPr sz="900" b="1" dirty="0">
                <a:solidFill>
                  <a:srgbClr val="292934"/>
                </a:solidFill>
                <a:latin typeface="Times New Roman"/>
                <a:cs typeface="Times New Roman"/>
              </a:rPr>
              <a:t>14,</a:t>
            </a:r>
            <a:r>
              <a:rPr sz="900" b="1" spc="-70" dirty="0">
                <a:solidFill>
                  <a:srgbClr val="292934"/>
                </a:solidFill>
                <a:latin typeface="Times New Roman"/>
                <a:cs typeface="Times New Roman"/>
              </a:rPr>
              <a:t> </a:t>
            </a:r>
            <a:r>
              <a:rPr sz="900" b="1" dirty="0">
                <a:solidFill>
                  <a:srgbClr val="292934"/>
                </a:solidFill>
                <a:latin typeface="Times New Roman"/>
                <a:cs typeface="Times New Roman"/>
              </a:rPr>
              <a:t>Higher</a:t>
            </a:r>
            <a:r>
              <a:rPr sz="900" b="1" spc="-25" dirty="0">
                <a:solidFill>
                  <a:srgbClr val="292934"/>
                </a:solidFill>
                <a:latin typeface="Times New Roman"/>
                <a:cs typeface="Times New Roman"/>
              </a:rPr>
              <a:t> </a:t>
            </a:r>
            <a:r>
              <a:rPr sz="900" b="1" dirty="0">
                <a:solidFill>
                  <a:srgbClr val="292934"/>
                </a:solidFill>
                <a:latin typeface="Times New Roman"/>
                <a:cs typeface="Times New Roman"/>
              </a:rPr>
              <a:t>Education</a:t>
            </a:r>
            <a:r>
              <a:rPr sz="900" b="1" spc="20" dirty="0">
                <a:solidFill>
                  <a:srgbClr val="292934"/>
                </a:solidFill>
                <a:latin typeface="Times New Roman"/>
                <a:cs typeface="Times New Roman"/>
              </a:rPr>
              <a:t> </a:t>
            </a:r>
            <a:r>
              <a:rPr sz="900" b="1" spc="-10" dirty="0">
                <a:solidFill>
                  <a:srgbClr val="292934"/>
                </a:solidFill>
                <a:latin typeface="Times New Roman"/>
                <a:cs typeface="Times New Roman"/>
              </a:rPr>
              <a:t>(UE)</a:t>
            </a:r>
            <a:r>
              <a:rPr sz="900" b="1" spc="-50" dirty="0">
                <a:solidFill>
                  <a:srgbClr val="292934"/>
                </a:solidFill>
                <a:latin typeface="Times New Roman"/>
                <a:cs typeface="Times New Roman"/>
              </a:rPr>
              <a:t> </a:t>
            </a:r>
            <a:r>
              <a:rPr sz="900" b="1" spc="-10" dirty="0">
                <a:solidFill>
                  <a:srgbClr val="292934"/>
                </a:solidFill>
                <a:latin typeface="Times New Roman"/>
                <a:cs typeface="Times New Roman"/>
              </a:rPr>
              <a:t>Department</a:t>
            </a:r>
            <a:r>
              <a:rPr sz="950" spc="-10" dirty="0">
                <a:solidFill>
                  <a:srgbClr val="292934"/>
                </a:solidFill>
                <a:latin typeface="Times New Roman"/>
                <a:cs typeface="Times New Roman"/>
              </a:rPr>
              <a:t>)</a:t>
            </a:r>
            <a:endParaRPr sz="950">
              <a:latin typeface="Times New Roman"/>
              <a:cs typeface="Times New Roman"/>
            </a:endParaRPr>
          </a:p>
        </p:txBody>
      </p:sp>
      <p:sp>
        <p:nvSpPr>
          <p:cNvPr id="6" name="object 6"/>
          <p:cNvSpPr txBox="1"/>
          <p:nvPr/>
        </p:nvSpPr>
        <p:spPr>
          <a:xfrm>
            <a:off x="7685658" y="889507"/>
            <a:ext cx="2199640" cy="604520"/>
          </a:xfrm>
          <a:prstGeom prst="rect">
            <a:avLst/>
          </a:prstGeom>
        </p:spPr>
        <p:txBody>
          <a:bodyPr vert="horz" wrap="square" lIns="0" tIns="12065" rIns="0" bIns="0" rtlCol="0">
            <a:spAutoFit/>
          </a:bodyPr>
          <a:lstStyle/>
          <a:p>
            <a:pPr marL="12700">
              <a:lnSpc>
                <a:spcPct val="100000"/>
              </a:lnSpc>
              <a:spcBef>
                <a:spcPts val="95"/>
              </a:spcBef>
            </a:pPr>
            <a:r>
              <a:rPr sz="950" b="1" spc="-10" dirty="0">
                <a:solidFill>
                  <a:srgbClr val="292934"/>
                </a:solidFill>
                <a:latin typeface="Times New Roman"/>
                <a:cs typeface="Times New Roman"/>
              </a:rPr>
              <a:t>Maisammaguda,</a:t>
            </a:r>
            <a:r>
              <a:rPr sz="950" b="1" spc="60" dirty="0">
                <a:solidFill>
                  <a:srgbClr val="292934"/>
                </a:solidFill>
                <a:latin typeface="Times New Roman"/>
                <a:cs typeface="Times New Roman"/>
              </a:rPr>
              <a:t> </a:t>
            </a:r>
            <a:r>
              <a:rPr sz="950" b="1" spc="-10" dirty="0">
                <a:solidFill>
                  <a:srgbClr val="292934"/>
                </a:solidFill>
                <a:latin typeface="Times New Roman"/>
                <a:cs typeface="Times New Roman"/>
              </a:rPr>
              <a:t>Kompally,</a:t>
            </a:r>
            <a:endParaRPr sz="950">
              <a:latin typeface="Times New Roman"/>
              <a:cs typeface="Times New Roman"/>
            </a:endParaRPr>
          </a:p>
          <a:p>
            <a:pPr marL="12700" marR="5080">
              <a:lnSpc>
                <a:spcPct val="100000"/>
              </a:lnSpc>
            </a:pPr>
            <a:r>
              <a:rPr sz="950" b="1" dirty="0">
                <a:solidFill>
                  <a:srgbClr val="292934"/>
                </a:solidFill>
                <a:latin typeface="Times New Roman"/>
                <a:cs typeface="Times New Roman"/>
              </a:rPr>
              <a:t>Medchal</a:t>
            </a:r>
            <a:r>
              <a:rPr sz="950" b="1" spc="-20" dirty="0">
                <a:solidFill>
                  <a:srgbClr val="292934"/>
                </a:solidFill>
                <a:latin typeface="Times New Roman"/>
                <a:cs typeface="Times New Roman"/>
              </a:rPr>
              <a:t> </a:t>
            </a:r>
            <a:r>
              <a:rPr sz="950" b="1" dirty="0">
                <a:solidFill>
                  <a:srgbClr val="292934"/>
                </a:solidFill>
                <a:latin typeface="Times New Roman"/>
                <a:cs typeface="Times New Roman"/>
              </a:rPr>
              <a:t>-</a:t>
            </a:r>
            <a:r>
              <a:rPr sz="950" b="1" spc="-10" dirty="0">
                <a:solidFill>
                  <a:srgbClr val="292934"/>
                </a:solidFill>
                <a:latin typeface="Times New Roman"/>
                <a:cs typeface="Times New Roman"/>
              </a:rPr>
              <a:t> Malkajgiri</a:t>
            </a:r>
            <a:r>
              <a:rPr sz="950" b="1" spc="-30" dirty="0">
                <a:solidFill>
                  <a:srgbClr val="292934"/>
                </a:solidFill>
                <a:latin typeface="Times New Roman"/>
                <a:cs typeface="Times New Roman"/>
              </a:rPr>
              <a:t> </a:t>
            </a:r>
            <a:r>
              <a:rPr sz="950" b="1" dirty="0">
                <a:solidFill>
                  <a:srgbClr val="292934"/>
                </a:solidFill>
                <a:latin typeface="Times New Roman"/>
                <a:cs typeface="Times New Roman"/>
              </a:rPr>
              <a:t>DistrictHyderabad</a:t>
            </a:r>
            <a:r>
              <a:rPr sz="950" b="1" spc="-10" dirty="0">
                <a:solidFill>
                  <a:srgbClr val="292934"/>
                </a:solidFill>
                <a:latin typeface="Times New Roman"/>
                <a:cs typeface="Times New Roman"/>
              </a:rPr>
              <a:t> </a:t>
            </a:r>
            <a:r>
              <a:rPr sz="950" b="1" spc="-50" dirty="0">
                <a:solidFill>
                  <a:srgbClr val="292934"/>
                </a:solidFill>
                <a:latin typeface="Times New Roman"/>
                <a:cs typeface="Times New Roman"/>
              </a:rPr>
              <a:t>-</a:t>
            </a:r>
            <a:r>
              <a:rPr sz="950" b="1" dirty="0">
                <a:solidFill>
                  <a:srgbClr val="292934"/>
                </a:solidFill>
                <a:latin typeface="Times New Roman"/>
                <a:cs typeface="Times New Roman"/>
              </a:rPr>
              <a:t> 500100,</a:t>
            </a:r>
            <a:r>
              <a:rPr sz="950" b="1" spc="-45" dirty="0">
                <a:solidFill>
                  <a:srgbClr val="292934"/>
                </a:solidFill>
                <a:latin typeface="Times New Roman"/>
                <a:cs typeface="Times New Roman"/>
              </a:rPr>
              <a:t> </a:t>
            </a:r>
            <a:r>
              <a:rPr sz="950" b="1" dirty="0">
                <a:solidFill>
                  <a:srgbClr val="292934"/>
                </a:solidFill>
                <a:latin typeface="Times New Roman"/>
                <a:cs typeface="Times New Roman"/>
              </a:rPr>
              <a:t>Telangana</a:t>
            </a:r>
            <a:r>
              <a:rPr sz="950" b="1" spc="-10" dirty="0">
                <a:solidFill>
                  <a:srgbClr val="292934"/>
                </a:solidFill>
                <a:latin typeface="Times New Roman"/>
                <a:cs typeface="Times New Roman"/>
              </a:rPr>
              <a:t> </a:t>
            </a:r>
            <a:r>
              <a:rPr sz="950" b="1" spc="-20" dirty="0">
                <a:solidFill>
                  <a:srgbClr val="292934"/>
                </a:solidFill>
                <a:latin typeface="Times New Roman"/>
                <a:cs typeface="Times New Roman"/>
              </a:rPr>
              <a:t>State </a:t>
            </a:r>
            <a:r>
              <a:rPr sz="950" b="1" u="sng" spc="-10" dirty="0">
                <a:solidFill>
                  <a:srgbClr val="0000FF"/>
                </a:solidFill>
                <a:uFill>
                  <a:solidFill>
                    <a:srgbClr val="0000FF"/>
                  </a:solidFill>
                </a:uFill>
                <a:latin typeface="Times New Roman"/>
                <a:cs typeface="Times New Roman"/>
                <a:hlinkClick r:id="rId2"/>
              </a:rPr>
              <a:t>www.mallareddyuniversity.</a:t>
            </a:r>
            <a:endParaRPr sz="95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8E33-D8AF-E6A7-2727-BE7936D44BA5}"/>
              </a:ext>
            </a:extLst>
          </p:cNvPr>
          <p:cNvSpPr>
            <a:spLocks noGrp="1"/>
          </p:cNvSpPr>
          <p:nvPr>
            <p:ph type="title"/>
          </p:nvPr>
        </p:nvSpPr>
        <p:spPr>
          <a:xfrm>
            <a:off x="343306" y="385698"/>
            <a:ext cx="11505387" cy="553998"/>
          </a:xfrm>
        </p:spPr>
        <p:txBody>
          <a:bodyPr/>
          <a:lstStyle/>
          <a:p>
            <a:r>
              <a:rPr lang="en-US" dirty="0"/>
              <a:t>Proposed System:</a:t>
            </a:r>
            <a:endParaRPr lang="en-IN" dirty="0"/>
          </a:p>
        </p:txBody>
      </p:sp>
      <p:sp>
        <p:nvSpPr>
          <p:cNvPr id="3" name="Text Placeholder 2">
            <a:extLst>
              <a:ext uri="{FF2B5EF4-FFF2-40B4-BE49-F238E27FC236}">
                <a16:creationId xmlns:a16="http://schemas.microsoft.com/office/drawing/2014/main" id="{FF3A957B-7FA4-7E91-B689-A10303CF7707}"/>
              </a:ext>
            </a:extLst>
          </p:cNvPr>
          <p:cNvSpPr>
            <a:spLocks noGrp="1"/>
          </p:cNvSpPr>
          <p:nvPr>
            <p:ph type="body" idx="1"/>
          </p:nvPr>
        </p:nvSpPr>
        <p:spPr>
          <a:xfrm>
            <a:off x="318496" y="1219200"/>
            <a:ext cx="11721103" cy="6772573"/>
          </a:xfrm>
        </p:spPr>
        <p:txBody>
          <a:bodyPr/>
          <a:lstStyle/>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In response to the increasing demand for effective study management tools, we propose the development of the A+AGENDA Web App, designed to empower students with an intuitive platform for streamlined organization and optimization of study routines. This comprehensive system seamlessly integrates with Google Drive, allowing users to conveniently centralize study resources and tasks. The A+AGENDA Web App features a visually engaging dashboard that provides real-time overviews of subjects to study, displaying upcoming tasks and key performance metrics for quick insights into study progress. The user-friendly subjects management system enables effortless addition, editing, and removal of subjects, while customization options offer a personalized study experience.</a:t>
            </a:r>
          </a:p>
          <a:p>
            <a:pPr algn="just"/>
            <a:endParaRPr lang="en-GB" sz="1800" dirty="0">
              <a:latin typeface="Times New Roman" panose="02020603050405020304" pitchFamily="18" charset="0"/>
              <a:cs typeface="Times New Roman" panose="02020603050405020304" pitchFamily="18" charset="0"/>
            </a:endParaRPr>
          </a:p>
          <a:p>
            <a:pPr algn="just"/>
            <a:r>
              <a:rPr lang="en-GB" sz="1800" dirty="0">
                <a:latin typeface="Times New Roman" panose="02020603050405020304" pitchFamily="18" charset="0"/>
                <a:cs typeface="Times New Roman" panose="02020603050405020304" pitchFamily="18" charset="0"/>
              </a:rPr>
              <a:t>A streamlined task entry form, complete with auto-suggestions for subjects, enhances user efficiency. The app's integration with Google Drive is facilitated by the Google Picker API, allowing users to access and manage study resources with ease. To optimize study strategies, the Study Planner Web App offers analytics and reports, including visual representations of study patterns, completion rates, and time allocation. This data-driven approach aims to contribute to effective academic planning. Technologically, the app employs cutting-edge tools like Node.js for the backend and React.js for the frontend, ensuring a responsive and robust user experience. A reliable database management system securely stores user profiles, subjects, tasks, and analytics information. The implementation plan includes cross-browser compatibility testing, emphasizing a seamless user experience. In conclusion, the A+AGENDA Web App revolutionizes student study management with advanced features, seamless Google Drive integration, and a user-centric design, enhancing overall study experiences and contributing to efficient planning and resource management.</a:t>
            </a: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GB"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9441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31E2-8DC0-7C3D-F12E-B9038686A58F}"/>
              </a:ext>
            </a:extLst>
          </p:cNvPr>
          <p:cNvSpPr>
            <a:spLocks noGrp="1"/>
          </p:cNvSpPr>
          <p:nvPr>
            <p:ph type="title"/>
          </p:nvPr>
        </p:nvSpPr>
        <p:spPr>
          <a:xfrm>
            <a:off x="343306" y="385698"/>
            <a:ext cx="11505387" cy="553998"/>
          </a:xfrm>
        </p:spPr>
        <p:txBody>
          <a:bodyPr/>
          <a:lstStyle/>
          <a:p>
            <a:r>
              <a:rPr lang="en-IN" dirty="0"/>
              <a:t>Requirements:</a:t>
            </a:r>
          </a:p>
        </p:txBody>
      </p:sp>
      <p:sp>
        <p:nvSpPr>
          <p:cNvPr id="3" name="Text Placeholder 2">
            <a:extLst>
              <a:ext uri="{FF2B5EF4-FFF2-40B4-BE49-F238E27FC236}">
                <a16:creationId xmlns:a16="http://schemas.microsoft.com/office/drawing/2014/main" id="{E1DF31B3-29ED-D928-0063-9CC45897077C}"/>
              </a:ext>
            </a:extLst>
          </p:cNvPr>
          <p:cNvSpPr>
            <a:spLocks noGrp="1"/>
          </p:cNvSpPr>
          <p:nvPr>
            <p:ph type="body" idx="1"/>
          </p:nvPr>
        </p:nvSpPr>
        <p:spPr>
          <a:xfrm>
            <a:off x="343306" y="1066800"/>
            <a:ext cx="11393170" cy="5232202"/>
          </a:xfrm>
        </p:spPr>
        <p:txBody>
          <a:bodyPr/>
          <a:lstStyle/>
          <a:p>
            <a:r>
              <a:rPr lang="en-IN" b="1" dirty="0">
                <a:latin typeface="Times New Roman" panose="02020603050405020304" pitchFamily="18" charset="0"/>
                <a:cs typeface="Times New Roman" panose="02020603050405020304" pitchFamily="18" charset="0"/>
              </a:rPr>
              <a:t>Software Requirements:</a:t>
            </a:r>
          </a:p>
          <a:p>
            <a:r>
              <a:rPr lang="en-IN" dirty="0" err="1">
                <a:latin typeface="Times New Roman" panose="02020603050405020304" pitchFamily="18" charset="0"/>
                <a:cs typeface="Times New Roman" panose="02020603050405020304" pitchFamily="18" charset="0"/>
              </a:rPr>
              <a:t>i.Front</a:t>
            </a:r>
            <a:r>
              <a:rPr lang="en-IN" dirty="0">
                <a:latin typeface="Times New Roman" panose="02020603050405020304" pitchFamily="18" charset="0"/>
                <a:cs typeface="Times New Roman" panose="02020603050405020304" pitchFamily="18" charset="0"/>
              </a:rPr>
              <a:t>-End:</a:t>
            </a:r>
          </a:p>
          <a:p>
            <a:r>
              <a:rPr lang="en-IN" dirty="0">
                <a:latin typeface="Times New Roman" panose="02020603050405020304" pitchFamily="18" charset="0"/>
                <a:cs typeface="Times New Roman" panose="02020603050405020304" pitchFamily="18" charset="0"/>
              </a:rPr>
              <a:t>HTML5 and CSS3, JavaScript (ES6+).</a:t>
            </a:r>
          </a:p>
          <a:p>
            <a:r>
              <a:rPr lang="en-IN" dirty="0" err="1">
                <a:latin typeface="Times New Roman" panose="02020603050405020304" pitchFamily="18" charset="0"/>
                <a:cs typeface="Times New Roman" panose="02020603050405020304" pitchFamily="18" charset="0"/>
              </a:rPr>
              <a:t>ii.Back</a:t>
            </a:r>
            <a:r>
              <a:rPr lang="en-IN" dirty="0">
                <a:latin typeface="Times New Roman" panose="02020603050405020304" pitchFamily="18" charset="0"/>
                <a:cs typeface="Times New Roman" panose="02020603050405020304" pitchFamily="18" charset="0"/>
              </a:rPr>
              <a:t>-End:</a:t>
            </a:r>
          </a:p>
          <a:p>
            <a:r>
              <a:rPr lang="en-IN" dirty="0">
                <a:latin typeface="Times New Roman" panose="02020603050405020304" pitchFamily="18" charset="0"/>
                <a:cs typeface="Times New Roman" panose="02020603050405020304" pitchFamily="18" charset="0"/>
              </a:rPr>
              <a:t>Server-Side Language (java),API integration(</a:t>
            </a:r>
            <a:r>
              <a:rPr lang="en-GB" dirty="0">
                <a:latin typeface="Times New Roman" panose="02020603050405020304" pitchFamily="18" charset="0"/>
                <a:cs typeface="Times New Roman" panose="02020603050405020304" pitchFamily="18" charset="0"/>
              </a:rPr>
              <a:t>Google Picker API for accessing and managing Google Drive resources.)</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Google drive and google documents and </a:t>
            </a:r>
            <a:r>
              <a:rPr lang="en-IN" dirty="0" err="1">
                <a:latin typeface="Times New Roman" panose="02020603050405020304" pitchFamily="18" charset="0"/>
                <a:cs typeface="Times New Roman" panose="02020603050405020304" pitchFamily="18" charset="0"/>
              </a:rPr>
              <a:t>videoplayback.web</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Hardware Requirements Database Server:</a:t>
            </a:r>
          </a:p>
          <a:p>
            <a:r>
              <a:rPr lang="en-IN" dirty="0" err="1">
                <a:latin typeface="Times New Roman" panose="02020603050405020304" pitchFamily="18" charset="0"/>
                <a:cs typeface="Times New Roman" panose="02020603050405020304" pitchFamily="18" charset="0"/>
              </a:rPr>
              <a:t>i.Processor</a:t>
            </a:r>
            <a:r>
              <a:rPr lang="en-IN" dirty="0">
                <a:latin typeface="Times New Roman" panose="02020603050405020304" pitchFamily="18" charset="0"/>
                <a:cs typeface="Times New Roman" panose="02020603050405020304" pitchFamily="18" charset="0"/>
              </a:rPr>
              <a:t>: Similar to the application server, a multi-core processor for handling database queries</a:t>
            </a:r>
          </a:p>
          <a:p>
            <a:r>
              <a:rPr lang="en-IN" dirty="0">
                <a:latin typeface="Times New Roman" panose="02020603050405020304" pitchFamily="18" charset="0"/>
                <a:cs typeface="Times New Roman" panose="02020603050405020304" pitchFamily="18" charset="0"/>
              </a:rPr>
              <a:t>efficiently.</a:t>
            </a:r>
          </a:p>
          <a:p>
            <a:r>
              <a:rPr lang="en-IN" dirty="0" err="1">
                <a:latin typeface="Times New Roman" panose="02020603050405020304" pitchFamily="18" charset="0"/>
                <a:cs typeface="Times New Roman" panose="02020603050405020304" pitchFamily="18" charset="0"/>
              </a:rPr>
              <a:t>ii.Storage</a:t>
            </a:r>
            <a:r>
              <a:rPr lang="en-IN" dirty="0">
                <a:latin typeface="Times New Roman" panose="02020603050405020304" pitchFamily="18" charset="0"/>
                <a:cs typeface="Times New Roman" panose="02020603050405020304" pitchFamily="18" charset="0"/>
              </a:rPr>
              <a:t>: SSD storage is preferable for faster data retrieval.</a:t>
            </a:r>
          </a:p>
          <a:p>
            <a:r>
              <a:rPr lang="en-IN" dirty="0" err="1">
                <a:latin typeface="Times New Roman" panose="02020603050405020304" pitchFamily="18" charset="0"/>
                <a:cs typeface="Times New Roman" panose="02020603050405020304" pitchFamily="18" charset="0"/>
              </a:rPr>
              <a:t>iii.RAM</a:t>
            </a:r>
            <a:r>
              <a:rPr lang="en-IN" dirty="0">
                <a:latin typeface="Times New Roman" panose="02020603050405020304" pitchFamily="18" charset="0"/>
                <a:cs typeface="Times New Roman" panose="02020603050405020304" pitchFamily="18" charset="0"/>
              </a:rPr>
              <a:t>: Sufficient RAM for caching and handling database operations. Again, the amount depends on the size of the database.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215770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7A2D7-70C3-04B7-4594-ACD4452DD50C}"/>
              </a:ext>
            </a:extLst>
          </p:cNvPr>
          <p:cNvSpPr>
            <a:spLocks noGrp="1"/>
          </p:cNvSpPr>
          <p:nvPr>
            <p:ph type="title"/>
          </p:nvPr>
        </p:nvSpPr>
        <p:spPr>
          <a:xfrm>
            <a:off x="343306" y="385698"/>
            <a:ext cx="11505387" cy="553998"/>
          </a:xfrm>
        </p:spPr>
        <p:txBody>
          <a:bodyPr/>
          <a:lstStyle/>
          <a:p>
            <a:r>
              <a:rPr lang="en-US" dirty="0"/>
              <a:t>Design:</a:t>
            </a:r>
            <a:endParaRPr lang="en-IN" dirty="0"/>
          </a:p>
        </p:txBody>
      </p:sp>
      <p:sp>
        <p:nvSpPr>
          <p:cNvPr id="3" name="Text Placeholder 2">
            <a:extLst>
              <a:ext uri="{FF2B5EF4-FFF2-40B4-BE49-F238E27FC236}">
                <a16:creationId xmlns:a16="http://schemas.microsoft.com/office/drawing/2014/main" id="{D55657F4-30B0-5F69-E1BA-68B79C16B658}"/>
              </a:ext>
            </a:extLst>
          </p:cNvPr>
          <p:cNvSpPr>
            <a:spLocks noGrp="1"/>
          </p:cNvSpPr>
          <p:nvPr>
            <p:ph type="body" idx="1"/>
          </p:nvPr>
        </p:nvSpPr>
        <p:spPr>
          <a:xfrm>
            <a:off x="343306" y="1504950"/>
            <a:ext cx="11393170" cy="4462760"/>
          </a:xfrm>
        </p:spPr>
        <p:txBody>
          <a:bodyPr/>
          <a:lstStyle/>
          <a:p>
            <a:pPr algn="just"/>
            <a:r>
              <a:rPr lang="en-US" sz="1800" dirty="0">
                <a:effectLst/>
                <a:latin typeface="Times New Roman" panose="02020603050405020304" pitchFamily="18" charset="0"/>
                <a:ea typeface="Times New Roman" panose="02020603050405020304" pitchFamily="18" charset="0"/>
              </a:rPr>
              <a:t>In designing the A+AGENDA Web App, a thoughtful approach to user interface </a:t>
            </a:r>
            <a:r>
              <a:rPr lang="en-US" dirty="0">
                <a:effectLst/>
                <a:latin typeface="Times New Roman" panose="02020603050405020304" pitchFamily="18" charset="0"/>
                <a:ea typeface="Times New Roman" panose="02020603050405020304" pitchFamily="18" charset="0"/>
              </a:rPr>
              <a:t>elements</a:t>
            </a:r>
            <a:r>
              <a:rPr lang="en-US" sz="1800" dirty="0">
                <a:effectLst/>
                <a:latin typeface="Times New Roman" panose="02020603050405020304" pitchFamily="18" charset="0"/>
                <a:ea typeface="Times New Roman" panose="02020603050405020304" pitchFamily="18" charset="0"/>
              </a:rPr>
              <a:t> is crucial. The design incorporates a visually engaging dashboard that offers users a quick overview of their study plan, featuring key metrics such as subjects to study, upcoming tasks, and study progress through interactive charts and graphs. An intuitive navigation system ensures easy access to different sections, such as subject categories, task entry forms, and analytics, enhancing the overall user experience. The expense entry form is streamlined and user-friendly, allowing users to input study tasks effortlessly. Personalization options for the dashboard, preferred themes, and frequently used features contribute to a tailored and personalized experience for each user.</a:t>
            </a:r>
          </a:p>
          <a:p>
            <a:pPr algn="just"/>
            <a:endParaRPr lang="en-US" sz="1800" dirty="0">
              <a:effectLst/>
              <a:latin typeface="Times New Roman" panose="02020603050405020304" pitchFamily="18" charset="0"/>
              <a:ea typeface="Times New Roman" panose="02020603050405020304" pitchFamily="18" charset="0"/>
            </a:endParaRPr>
          </a:p>
          <a:p>
            <a:pPr algn="just"/>
            <a:r>
              <a:rPr lang="en-US" sz="1800" dirty="0">
                <a:effectLst/>
                <a:latin typeface="Times New Roman" panose="02020603050405020304" pitchFamily="18" charset="0"/>
                <a:ea typeface="Times New Roman" panose="02020603050405020304" pitchFamily="18" charset="0"/>
              </a:rPr>
              <a:t>On the other side, the web app prioritizes responsive design, ensuring compatibility across various devices, including desktops, laptops, tablets, and smartphones. Personalization features allow users to customize their dashboard, themes, and frequently used features, tailoring the app to their preferences and study habits. The app incorporates to provide timely updates on study progress, upcoming tasks, and irregular study patterns. Security features, such as encryption icons, are visibly implemented to assure users of the safety of their study data. An accessible onboarding process guides new users through setting up their connecting subjects, and understanding the app's key features.</a:t>
            </a:r>
            <a:endParaRPr lang="en-IN" sz="1800" dirty="0">
              <a:effectLst/>
              <a:latin typeface="Times New Roman" panose="02020603050405020304" pitchFamily="18" charset="0"/>
              <a:ea typeface="Times New Roman" panose="02020603050405020304" pitchFamily="18" charset="0"/>
            </a:endParaRPr>
          </a:p>
          <a:p>
            <a:pPr algn="just"/>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733256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FE075-38A9-846A-43BC-D307640BB2E3}"/>
              </a:ext>
            </a:extLst>
          </p:cNvPr>
          <p:cNvSpPr>
            <a:spLocks noGrp="1"/>
          </p:cNvSpPr>
          <p:nvPr>
            <p:ph type="title"/>
          </p:nvPr>
        </p:nvSpPr>
        <p:spPr>
          <a:xfrm>
            <a:off x="0" y="383552"/>
            <a:ext cx="9486494" cy="492443"/>
          </a:xfrm>
        </p:spPr>
        <p:txBody>
          <a:bodyPr/>
          <a:lstStyle/>
          <a:p>
            <a:r>
              <a:rPr lang="en-IN" sz="3200" dirty="0"/>
              <a:t>Block diagram of application:</a:t>
            </a:r>
          </a:p>
        </p:txBody>
      </p:sp>
      <p:pic>
        <p:nvPicPr>
          <p:cNvPr id="5" name="Picture 4">
            <a:extLst>
              <a:ext uri="{FF2B5EF4-FFF2-40B4-BE49-F238E27FC236}">
                <a16:creationId xmlns:a16="http://schemas.microsoft.com/office/drawing/2014/main" id="{FE01B918-6BD9-21E0-1687-2FD5A9F03857}"/>
              </a:ext>
            </a:extLst>
          </p:cNvPr>
          <p:cNvPicPr>
            <a:picLocks noChangeAspect="1"/>
          </p:cNvPicPr>
          <p:nvPr/>
        </p:nvPicPr>
        <p:blipFill>
          <a:blip r:embed="rId2"/>
          <a:stretch>
            <a:fillRect/>
          </a:stretch>
        </p:blipFill>
        <p:spPr>
          <a:xfrm>
            <a:off x="2971800" y="1143000"/>
            <a:ext cx="5791200" cy="5591969"/>
          </a:xfrm>
          <a:prstGeom prst="rect">
            <a:avLst/>
          </a:prstGeom>
        </p:spPr>
      </p:pic>
    </p:spTree>
    <p:extLst>
      <p:ext uri="{BB962C8B-B14F-4D97-AF65-F5344CB8AC3E}">
        <p14:creationId xmlns:p14="http://schemas.microsoft.com/office/powerpoint/2010/main" val="2463244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49472-FC56-05FF-6639-8999DD183656}"/>
              </a:ext>
            </a:extLst>
          </p:cNvPr>
          <p:cNvSpPr>
            <a:spLocks noGrp="1"/>
          </p:cNvSpPr>
          <p:nvPr>
            <p:ph type="title"/>
          </p:nvPr>
        </p:nvSpPr>
        <p:spPr>
          <a:xfrm>
            <a:off x="343306" y="385698"/>
            <a:ext cx="11505387" cy="553998"/>
          </a:xfrm>
        </p:spPr>
        <p:txBody>
          <a:bodyPr/>
          <a:lstStyle/>
          <a:p>
            <a:r>
              <a:rPr lang="en-US"/>
              <a:t>Screenshots:</a:t>
            </a:r>
            <a:endParaRPr lang="en-IN"/>
          </a:p>
        </p:txBody>
      </p:sp>
      <p:pic>
        <p:nvPicPr>
          <p:cNvPr id="5" name="Picture 4">
            <a:extLst>
              <a:ext uri="{FF2B5EF4-FFF2-40B4-BE49-F238E27FC236}">
                <a16:creationId xmlns:a16="http://schemas.microsoft.com/office/drawing/2014/main" id="{7C8278CC-857E-493F-C420-5ACB14559FFF}"/>
              </a:ext>
            </a:extLst>
          </p:cNvPr>
          <p:cNvPicPr>
            <a:picLocks noChangeAspect="1"/>
          </p:cNvPicPr>
          <p:nvPr/>
        </p:nvPicPr>
        <p:blipFill>
          <a:blip r:embed="rId2"/>
          <a:stretch>
            <a:fillRect/>
          </a:stretch>
        </p:blipFill>
        <p:spPr>
          <a:xfrm>
            <a:off x="2667000" y="990600"/>
            <a:ext cx="6019800" cy="5638838"/>
          </a:xfrm>
          <a:prstGeom prst="rect">
            <a:avLst/>
          </a:prstGeom>
        </p:spPr>
      </p:pic>
    </p:spTree>
    <p:extLst>
      <p:ext uri="{BB962C8B-B14F-4D97-AF65-F5344CB8AC3E}">
        <p14:creationId xmlns:p14="http://schemas.microsoft.com/office/powerpoint/2010/main" val="3520661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622CD8-4D12-432B-A5E1-F5029FD8B509}"/>
              </a:ext>
            </a:extLst>
          </p:cNvPr>
          <p:cNvPicPr>
            <a:picLocks noChangeAspect="1"/>
          </p:cNvPicPr>
          <p:nvPr/>
        </p:nvPicPr>
        <p:blipFill>
          <a:blip r:embed="rId2"/>
          <a:stretch>
            <a:fillRect/>
          </a:stretch>
        </p:blipFill>
        <p:spPr>
          <a:xfrm>
            <a:off x="2743200" y="533400"/>
            <a:ext cx="5867400" cy="6105842"/>
          </a:xfrm>
          <a:prstGeom prst="rect">
            <a:avLst/>
          </a:prstGeom>
        </p:spPr>
      </p:pic>
    </p:spTree>
    <p:extLst>
      <p:ext uri="{BB962C8B-B14F-4D97-AF65-F5344CB8AC3E}">
        <p14:creationId xmlns:p14="http://schemas.microsoft.com/office/powerpoint/2010/main" val="765181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397400-D39D-2F5F-DF2A-FE5FEA763EA4}"/>
              </a:ext>
            </a:extLst>
          </p:cNvPr>
          <p:cNvPicPr>
            <a:picLocks noChangeAspect="1"/>
          </p:cNvPicPr>
          <p:nvPr/>
        </p:nvPicPr>
        <p:blipFill>
          <a:blip r:embed="rId2"/>
          <a:stretch>
            <a:fillRect/>
          </a:stretch>
        </p:blipFill>
        <p:spPr>
          <a:xfrm>
            <a:off x="2667000" y="457200"/>
            <a:ext cx="5943599" cy="6172199"/>
          </a:xfrm>
          <a:prstGeom prst="rect">
            <a:avLst/>
          </a:prstGeom>
        </p:spPr>
      </p:pic>
    </p:spTree>
    <p:extLst>
      <p:ext uri="{BB962C8B-B14F-4D97-AF65-F5344CB8AC3E}">
        <p14:creationId xmlns:p14="http://schemas.microsoft.com/office/powerpoint/2010/main" val="319899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B167078-015F-2329-FB94-575E19C33801}"/>
              </a:ext>
            </a:extLst>
          </p:cNvPr>
          <p:cNvPicPr>
            <a:picLocks noChangeAspect="1"/>
          </p:cNvPicPr>
          <p:nvPr/>
        </p:nvPicPr>
        <p:blipFill>
          <a:blip r:embed="rId2"/>
          <a:stretch>
            <a:fillRect/>
          </a:stretch>
        </p:blipFill>
        <p:spPr>
          <a:xfrm>
            <a:off x="2590800" y="381000"/>
            <a:ext cx="6096000" cy="6324600"/>
          </a:xfrm>
          <a:prstGeom prst="rect">
            <a:avLst/>
          </a:prstGeom>
        </p:spPr>
      </p:pic>
    </p:spTree>
    <p:extLst>
      <p:ext uri="{BB962C8B-B14F-4D97-AF65-F5344CB8AC3E}">
        <p14:creationId xmlns:p14="http://schemas.microsoft.com/office/powerpoint/2010/main" val="4141197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6768C6B-AAAA-F449-5E01-6ECEDB17FDC6}"/>
              </a:ext>
            </a:extLst>
          </p:cNvPr>
          <p:cNvPicPr>
            <a:picLocks noChangeAspect="1"/>
          </p:cNvPicPr>
          <p:nvPr/>
        </p:nvPicPr>
        <p:blipFill>
          <a:blip r:embed="rId2"/>
          <a:stretch>
            <a:fillRect/>
          </a:stretch>
        </p:blipFill>
        <p:spPr>
          <a:xfrm>
            <a:off x="2819400" y="533400"/>
            <a:ext cx="5867400" cy="6172200"/>
          </a:xfrm>
          <a:prstGeom prst="rect">
            <a:avLst/>
          </a:prstGeom>
        </p:spPr>
      </p:pic>
    </p:spTree>
    <p:extLst>
      <p:ext uri="{BB962C8B-B14F-4D97-AF65-F5344CB8AC3E}">
        <p14:creationId xmlns:p14="http://schemas.microsoft.com/office/powerpoint/2010/main" val="3266429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96F47A-3D18-6720-ED9F-0FECC446A29F}"/>
              </a:ext>
            </a:extLst>
          </p:cNvPr>
          <p:cNvPicPr>
            <a:picLocks noChangeAspect="1"/>
          </p:cNvPicPr>
          <p:nvPr/>
        </p:nvPicPr>
        <p:blipFill>
          <a:blip r:embed="rId2"/>
          <a:stretch>
            <a:fillRect/>
          </a:stretch>
        </p:blipFill>
        <p:spPr>
          <a:xfrm>
            <a:off x="2590800" y="457200"/>
            <a:ext cx="6096000" cy="6324600"/>
          </a:xfrm>
          <a:prstGeom prst="rect">
            <a:avLst/>
          </a:prstGeom>
        </p:spPr>
      </p:pic>
    </p:spTree>
    <p:extLst>
      <p:ext uri="{BB962C8B-B14F-4D97-AF65-F5344CB8AC3E}">
        <p14:creationId xmlns:p14="http://schemas.microsoft.com/office/powerpoint/2010/main" val="1792481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306" y="76200"/>
            <a:ext cx="11505387" cy="915035"/>
          </a:xfrm>
          <a:prstGeom prst="rect">
            <a:avLst/>
          </a:prstGeom>
        </p:spPr>
        <p:txBody>
          <a:bodyPr vert="horz" wrap="square" lIns="0" tIns="353695" rIns="0" bIns="0" rtlCol="0">
            <a:spAutoFit/>
          </a:bodyPr>
          <a:lstStyle/>
          <a:p>
            <a:pPr marL="4543425">
              <a:lnSpc>
                <a:spcPct val="100000"/>
              </a:lnSpc>
              <a:spcBef>
                <a:spcPts val="100"/>
              </a:spcBef>
            </a:pPr>
            <a:r>
              <a:rPr spc="-85" dirty="0">
                <a:solidFill>
                  <a:srgbClr val="292934"/>
                </a:solidFill>
              </a:rPr>
              <a:t>CONTENTS</a:t>
            </a:r>
          </a:p>
        </p:txBody>
      </p:sp>
      <p:sp>
        <p:nvSpPr>
          <p:cNvPr id="3" name="object 3"/>
          <p:cNvSpPr txBox="1"/>
          <p:nvPr/>
        </p:nvSpPr>
        <p:spPr>
          <a:xfrm>
            <a:off x="1905000" y="935225"/>
            <a:ext cx="5770880" cy="5922775"/>
          </a:xfrm>
          <a:prstGeom prst="rect">
            <a:avLst/>
          </a:prstGeom>
        </p:spPr>
        <p:txBody>
          <a:bodyPr vert="horz" wrap="square" lIns="0" tIns="13335" rIns="0" bIns="0" rtlCol="0">
            <a:spAutoFit/>
          </a:bodyPr>
          <a:lstStyle/>
          <a:p>
            <a:pPr marL="355600" indent="-342900">
              <a:lnSpc>
                <a:spcPct val="100000"/>
              </a:lnSpc>
              <a:spcBef>
                <a:spcPts val="105"/>
              </a:spcBef>
              <a:buFont typeface="Arial MT"/>
              <a:buChar char="•"/>
              <a:tabLst>
                <a:tab pos="355600" algn="l"/>
              </a:tabLst>
            </a:pPr>
            <a:r>
              <a:rPr sz="2400" b="1" dirty="0">
                <a:solidFill>
                  <a:srgbClr val="292934"/>
                </a:solidFill>
                <a:latin typeface="Times New Roman"/>
                <a:cs typeface="Times New Roman"/>
              </a:rPr>
              <a:t>Title</a:t>
            </a:r>
            <a:r>
              <a:rPr sz="2400" b="1" spc="-90" dirty="0">
                <a:solidFill>
                  <a:srgbClr val="292934"/>
                </a:solidFill>
                <a:latin typeface="Times New Roman"/>
                <a:cs typeface="Times New Roman"/>
              </a:rPr>
              <a:t> </a:t>
            </a:r>
            <a:r>
              <a:rPr sz="2400" b="1" spc="-10" dirty="0">
                <a:solidFill>
                  <a:srgbClr val="292934"/>
                </a:solidFill>
                <a:latin typeface="Times New Roman"/>
                <a:cs typeface="Times New Roman"/>
              </a:rPr>
              <a:t>Explanation</a:t>
            </a:r>
            <a:endParaRPr sz="2400" dirty="0">
              <a:latin typeface="Times New Roman"/>
              <a:cs typeface="Times New Roman"/>
            </a:endParaRPr>
          </a:p>
          <a:p>
            <a:pPr marL="355600" indent="-342900">
              <a:lnSpc>
                <a:spcPct val="100000"/>
              </a:lnSpc>
              <a:buFont typeface="Arial MT"/>
              <a:buChar char="•"/>
              <a:tabLst>
                <a:tab pos="355600" algn="l"/>
              </a:tabLst>
            </a:pPr>
            <a:r>
              <a:rPr sz="2400" b="1" dirty="0">
                <a:solidFill>
                  <a:srgbClr val="292934"/>
                </a:solidFill>
                <a:latin typeface="Times New Roman"/>
                <a:cs typeface="Times New Roman"/>
              </a:rPr>
              <a:t>Abstract</a:t>
            </a:r>
            <a:r>
              <a:rPr sz="2400" b="1" spc="-35" dirty="0">
                <a:solidFill>
                  <a:srgbClr val="292934"/>
                </a:solidFill>
                <a:latin typeface="Times New Roman"/>
                <a:cs typeface="Times New Roman"/>
              </a:rPr>
              <a:t> </a:t>
            </a:r>
            <a:r>
              <a:rPr sz="2400" b="1" dirty="0">
                <a:solidFill>
                  <a:srgbClr val="292934"/>
                </a:solidFill>
                <a:latin typeface="Times New Roman"/>
                <a:cs typeface="Times New Roman"/>
              </a:rPr>
              <a:t>of the</a:t>
            </a:r>
            <a:r>
              <a:rPr sz="2400" b="1" spc="-185" dirty="0">
                <a:solidFill>
                  <a:srgbClr val="292934"/>
                </a:solidFill>
                <a:latin typeface="Times New Roman"/>
                <a:cs typeface="Times New Roman"/>
              </a:rPr>
              <a:t> </a:t>
            </a:r>
            <a:r>
              <a:rPr sz="2400" b="1" spc="-10" dirty="0">
                <a:solidFill>
                  <a:srgbClr val="292934"/>
                </a:solidFill>
                <a:latin typeface="Times New Roman"/>
                <a:cs typeface="Times New Roman"/>
              </a:rPr>
              <a:t>Application</a:t>
            </a:r>
            <a:endParaRPr sz="2400" dirty="0">
              <a:latin typeface="Times New Roman"/>
              <a:cs typeface="Times New Roman"/>
            </a:endParaRPr>
          </a:p>
          <a:p>
            <a:pPr marL="355600" indent="-342900">
              <a:lnSpc>
                <a:spcPct val="100000"/>
              </a:lnSpc>
              <a:buFont typeface="Arial MT"/>
              <a:buChar char="•"/>
              <a:tabLst>
                <a:tab pos="355600" algn="l"/>
              </a:tabLst>
            </a:pPr>
            <a:r>
              <a:rPr sz="2400" b="1" dirty="0">
                <a:solidFill>
                  <a:srgbClr val="292934"/>
                </a:solidFill>
                <a:latin typeface="Times New Roman"/>
                <a:cs typeface="Times New Roman"/>
              </a:rPr>
              <a:t>Introduction</a:t>
            </a:r>
            <a:r>
              <a:rPr sz="2400" b="1" spc="-80" dirty="0">
                <a:solidFill>
                  <a:srgbClr val="292934"/>
                </a:solidFill>
                <a:latin typeface="Times New Roman"/>
                <a:cs typeface="Times New Roman"/>
              </a:rPr>
              <a:t> </a:t>
            </a:r>
            <a:r>
              <a:rPr sz="2400" b="1" dirty="0">
                <a:solidFill>
                  <a:srgbClr val="292934"/>
                </a:solidFill>
                <a:latin typeface="Times New Roman"/>
                <a:cs typeface="Times New Roman"/>
              </a:rPr>
              <a:t>to</a:t>
            </a:r>
            <a:r>
              <a:rPr sz="2400" b="1" spc="-40" dirty="0">
                <a:solidFill>
                  <a:srgbClr val="292934"/>
                </a:solidFill>
                <a:latin typeface="Times New Roman"/>
                <a:cs typeface="Times New Roman"/>
              </a:rPr>
              <a:t> </a:t>
            </a:r>
            <a:r>
              <a:rPr sz="2400" b="1" dirty="0">
                <a:solidFill>
                  <a:srgbClr val="292934"/>
                </a:solidFill>
                <a:latin typeface="Times New Roman"/>
                <a:cs typeface="Times New Roman"/>
              </a:rPr>
              <a:t>the</a:t>
            </a:r>
            <a:r>
              <a:rPr sz="2400" b="1" spc="-195" dirty="0">
                <a:solidFill>
                  <a:srgbClr val="292934"/>
                </a:solidFill>
                <a:latin typeface="Times New Roman"/>
                <a:cs typeface="Times New Roman"/>
              </a:rPr>
              <a:t> </a:t>
            </a:r>
            <a:r>
              <a:rPr sz="2400" b="1" spc="-10" dirty="0">
                <a:solidFill>
                  <a:srgbClr val="292934"/>
                </a:solidFill>
                <a:latin typeface="Times New Roman"/>
                <a:cs typeface="Times New Roman"/>
              </a:rPr>
              <a:t>Application</a:t>
            </a:r>
            <a:endParaRPr sz="2400" dirty="0">
              <a:latin typeface="Times New Roman"/>
              <a:cs typeface="Times New Roman"/>
            </a:endParaRPr>
          </a:p>
          <a:p>
            <a:pPr marL="355600" indent="-342900">
              <a:lnSpc>
                <a:spcPct val="100000"/>
              </a:lnSpc>
              <a:buFont typeface="Arial MT"/>
              <a:buChar char="•"/>
              <a:tabLst>
                <a:tab pos="355600" algn="l"/>
              </a:tabLst>
            </a:pPr>
            <a:r>
              <a:rPr sz="2400" b="1" dirty="0">
                <a:solidFill>
                  <a:srgbClr val="292934"/>
                </a:solidFill>
                <a:latin typeface="Times New Roman"/>
                <a:cs typeface="Times New Roman"/>
              </a:rPr>
              <a:t>Problem</a:t>
            </a:r>
            <a:r>
              <a:rPr sz="2400" b="1" spc="-55" dirty="0">
                <a:solidFill>
                  <a:srgbClr val="292934"/>
                </a:solidFill>
                <a:latin typeface="Times New Roman"/>
                <a:cs typeface="Times New Roman"/>
              </a:rPr>
              <a:t> </a:t>
            </a:r>
            <a:r>
              <a:rPr sz="2400" b="1" dirty="0">
                <a:solidFill>
                  <a:srgbClr val="292934"/>
                </a:solidFill>
                <a:latin typeface="Times New Roman"/>
                <a:cs typeface="Times New Roman"/>
              </a:rPr>
              <a:t>Statement</a:t>
            </a:r>
            <a:r>
              <a:rPr sz="2400" b="1" spc="-50" dirty="0">
                <a:solidFill>
                  <a:srgbClr val="292934"/>
                </a:solidFill>
                <a:latin typeface="Times New Roman"/>
                <a:cs typeface="Times New Roman"/>
              </a:rPr>
              <a:t> </a:t>
            </a:r>
            <a:endParaRPr sz="2400" dirty="0">
              <a:latin typeface="Times New Roman"/>
              <a:cs typeface="Times New Roman"/>
            </a:endParaRPr>
          </a:p>
          <a:p>
            <a:pPr marL="355600" indent="-342900">
              <a:lnSpc>
                <a:spcPct val="100000"/>
              </a:lnSpc>
              <a:buFont typeface="Arial MT"/>
              <a:buChar char="•"/>
              <a:tabLst>
                <a:tab pos="355600" algn="l"/>
              </a:tabLst>
            </a:pPr>
            <a:r>
              <a:rPr sz="2400" b="1" spc="-10" dirty="0">
                <a:solidFill>
                  <a:srgbClr val="292934"/>
                </a:solidFill>
                <a:latin typeface="Times New Roman"/>
                <a:cs typeface="Times New Roman"/>
              </a:rPr>
              <a:t>Objectives</a:t>
            </a:r>
            <a:endParaRPr sz="2400" dirty="0">
              <a:latin typeface="Times New Roman"/>
              <a:cs typeface="Times New Roman"/>
            </a:endParaRPr>
          </a:p>
          <a:p>
            <a:pPr marL="355600" indent="-342900">
              <a:lnSpc>
                <a:spcPct val="100000"/>
              </a:lnSpc>
              <a:spcBef>
                <a:spcPts val="5"/>
              </a:spcBef>
              <a:buFont typeface="Arial MT"/>
              <a:buChar char="•"/>
              <a:tabLst>
                <a:tab pos="355600" algn="l"/>
              </a:tabLst>
            </a:pPr>
            <a:r>
              <a:rPr sz="2400" b="1" spc="-10" dirty="0">
                <a:solidFill>
                  <a:srgbClr val="292934"/>
                </a:solidFill>
                <a:latin typeface="Times New Roman"/>
                <a:cs typeface="Times New Roman"/>
              </a:rPr>
              <a:t>Methodology</a:t>
            </a:r>
            <a:endParaRPr lang="en-US" sz="2400" b="1" spc="-10" dirty="0">
              <a:solidFill>
                <a:srgbClr val="292934"/>
              </a:solidFill>
              <a:latin typeface="Times New Roman"/>
              <a:cs typeface="Times New Roman"/>
            </a:endParaRPr>
          </a:p>
          <a:p>
            <a:pPr marL="355600" indent="-342900">
              <a:lnSpc>
                <a:spcPct val="100000"/>
              </a:lnSpc>
              <a:spcBef>
                <a:spcPts val="5"/>
              </a:spcBef>
              <a:buFont typeface="Arial MT"/>
              <a:buChar char="•"/>
              <a:tabLst>
                <a:tab pos="355600" algn="l"/>
              </a:tabLst>
            </a:pPr>
            <a:r>
              <a:rPr lang="en-US" sz="2400" b="1" spc="-10" dirty="0">
                <a:solidFill>
                  <a:srgbClr val="292934"/>
                </a:solidFill>
                <a:latin typeface="Times New Roman"/>
                <a:cs typeface="Times New Roman"/>
              </a:rPr>
              <a:t>Existing System </a:t>
            </a:r>
          </a:p>
          <a:p>
            <a:pPr marL="355600" indent="-342900">
              <a:lnSpc>
                <a:spcPct val="100000"/>
              </a:lnSpc>
              <a:spcBef>
                <a:spcPts val="5"/>
              </a:spcBef>
              <a:buFont typeface="Arial MT"/>
              <a:buChar char="•"/>
              <a:tabLst>
                <a:tab pos="355600" algn="l"/>
              </a:tabLst>
            </a:pPr>
            <a:r>
              <a:rPr lang="en-US" sz="2400" b="1" spc="-10" dirty="0">
                <a:solidFill>
                  <a:srgbClr val="292934"/>
                </a:solidFill>
                <a:latin typeface="Times New Roman"/>
                <a:cs typeface="Times New Roman"/>
              </a:rPr>
              <a:t>Proposed System</a:t>
            </a:r>
          </a:p>
          <a:p>
            <a:pPr marL="355600" indent="-342900">
              <a:lnSpc>
                <a:spcPct val="100000"/>
              </a:lnSpc>
              <a:spcBef>
                <a:spcPts val="5"/>
              </a:spcBef>
              <a:buFont typeface="Arial MT"/>
              <a:buChar char="•"/>
              <a:tabLst>
                <a:tab pos="355600" algn="l"/>
              </a:tabLst>
            </a:pPr>
            <a:r>
              <a:rPr lang="en-US" sz="2400" b="1" spc="-10">
                <a:solidFill>
                  <a:srgbClr val="292934"/>
                </a:solidFill>
                <a:latin typeface="Times New Roman"/>
                <a:cs typeface="Times New Roman"/>
              </a:rPr>
              <a:t>Requirements</a:t>
            </a:r>
          </a:p>
          <a:p>
            <a:pPr marL="355600" indent="-342900">
              <a:lnSpc>
                <a:spcPct val="100000"/>
              </a:lnSpc>
              <a:spcBef>
                <a:spcPts val="5"/>
              </a:spcBef>
              <a:buFont typeface="Arial MT"/>
              <a:buChar char="•"/>
              <a:tabLst>
                <a:tab pos="355600" algn="l"/>
              </a:tabLst>
            </a:pPr>
            <a:r>
              <a:rPr lang="en-US" sz="2400" b="1" spc="-10" dirty="0">
                <a:solidFill>
                  <a:srgbClr val="292934"/>
                </a:solidFill>
                <a:latin typeface="Times New Roman"/>
                <a:cs typeface="Times New Roman"/>
              </a:rPr>
              <a:t>Design</a:t>
            </a:r>
          </a:p>
          <a:p>
            <a:pPr marL="355600" indent="-342900">
              <a:lnSpc>
                <a:spcPct val="100000"/>
              </a:lnSpc>
              <a:spcBef>
                <a:spcPts val="5"/>
              </a:spcBef>
              <a:buFont typeface="Arial MT"/>
              <a:buChar char="•"/>
              <a:tabLst>
                <a:tab pos="355600" algn="l"/>
              </a:tabLst>
            </a:pPr>
            <a:r>
              <a:rPr lang="en-US" sz="2400" b="1" spc="-10" dirty="0">
                <a:solidFill>
                  <a:srgbClr val="292934"/>
                </a:solidFill>
                <a:latin typeface="Times New Roman"/>
                <a:cs typeface="Times New Roman"/>
              </a:rPr>
              <a:t>Block diagram of application</a:t>
            </a:r>
          </a:p>
          <a:p>
            <a:pPr marL="355600" indent="-342900">
              <a:lnSpc>
                <a:spcPct val="100000"/>
              </a:lnSpc>
              <a:spcBef>
                <a:spcPts val="5"/>
              </a:spcBef>
              <a:buFont typeface="Arial MT"/>
              <a:buChar char="•"/>
              <a:tabLst>
                <a:tab pos="355600" algn="l"/>
              </a:tabLst>
            </a:pPr>
            <a:r>
              <a:rPr lang="en-US" sz="2400" b="1" spc="-10" dirty="0">
                <a:solidFill>
                  <a:srgbClr val="292934"/>
                </a:solidFill>
                <a:latin typeface="Times New Roman"/>
                <a:cs typeface="Times New Roman"/>
              </a:rPr>
              <a:t>Screenshots</a:t>
            </a:r>
          </a:p>
          <a:p>
            <a:pPr marL="355600" indent="-342900">
              <a:lnSpc>
                <a:spcPct val="100000"/>
              </a:lnSpc>
              <a:spcBef>
                <a:spcPts val="5"/>
              </a:spcBef>
              <a:buFont typeface="Arial MT"/>
              <a:buChar char="•"/>
              <a:tabLst>
                <a:tab pos="355600" algn="l"/>
              </a:tabLst>
            </a:pPr>
            <a:r>
              <a:rPr lang="en-US" sz="2400" b="1" spc="-10" dirty="0">
                <a:solidFill>
                  <a:srgbClr val="292934"/>
                </a:solidFill>
                <a:latin typeface="Times New Roman"/>
                <a:cs typeface="Times New Roman"/>
              </a:rPr>
              <a:t>Results</a:t>
            </a:r>
            <a:endParaRPr sz="2400" dirty="0">
              <a:latin typeface="Times New Roman"/>
              <a:cs typeface="Times New Roman"/>
            </a:endParaRPr>
          </a:p>
          <a:p>
            <a:pPr marL="355600" indent="-342900">
              <a:lnSpc>
                <a:spcPct val="100000"/>
              </a:lnSpc>
              <a:buFont typeface="Arial MT"/>
              <a:buChar char="•"/>
              <a:tabLst>
                <a:tab pos="355600" algn="l"/>
              </a:tabLst>
            </a:pPr>
            <a:r>
              <a:rPr sz="2400" b="1" spc="-10" dirty="0">
                <a:solidFill>
                  <a:srgbClr val="292934"/>
                </a:solidFill>
                <a:latin typeface="Times New Roman"/>
                <a:cs typeface="Times New Roman"/>
              </a:rPr>
              <a:t>Conclusion</a:t>
            </a:r>
            <a:endParaRPr lang="en-US" sz="2400" b="1" spc="-10" dirty="0">
              <a:solidFill>
                <a:srgbClr val="292934"/>
              </a:solidFill>
              <a:latin typeface="Times New Roman"/>
              <a:cs typeface="Times New Roman"/>
            </a:endParaRPr>
          </a:p>
          <a:p>
            <a:pPr marL="355600" indent="-342900">
              <a:lnSpc>
                <a:spcPct val="100000"/>
              </a:lnSpc>
              <a:buFont typeface="Arial MT"/>
              <a:buChar char="•"/>
              <a:tabLst>
                <a:tab pos="355600" algn="l"/>
              </a:tabLst>
            </a:pPr>
            <a:r>
              <a:rPr lang="en-US" sz="2400" b="1" spc="-10" dirty="0">
                <a:solidFill>
                  <a:srgbClr val="292934"/>
                </a:solidFill>
                <a:latin typeface="Times New Roman"/>
                <a:cs typeface="Times New Roman"/>
              </a:rPr>
              <a:t>Future Scope</a:t>
            </a:r>
            <a:endParaRPr sz="2400" dirty="0">
              <a:latin typeface="Times New Roman"/>
              <a:cs typeface="Times New Roman"/>
            </a:endParaRPr>
          </a:p>
          <a:p>
            <a:pPr marL="355600" indent="-342900">
              <a:lnSpc>
                <a:spcPct val="100000"/>
              </a:lnSpc>
              <a:buFont typeface="Arial MT"/>
              <a:buChar char="•"/>
              <a:tabLst>
                <a:tab pos="355600" algn="l"/>
              </a:tabLst>
            </a:pPr>
            <a:r>
              <a:rPr sz="2400" b="1" spc="-10" dirty="0">
                <a:solidFill>
                  <a:srgbClr val="292934"/>
                </a:solidFill>
                <a:latin typeface="Times New Roman"/>
                <a:cs typeface="Times New Roman"/>
              </a:rPr>
              <a:t>Reference</a:t>
            </a:r>
            <a:r>
              <a:rPr lang="en-US" sz="2400" b="1" spc="-10" dirty="0">
                <a:solidFill>
                  <a:srgbClr val="292934"/>
                </a:solidFill>
                <a:latin typeface="Times New Roman"/>
                <a:cs typeface="Times New Roman"/>
              </a:rPr>
              <a:t>s</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D3C04-A152-B209-A735-6505D7AA80C3}"/>
              </a:ext>
            </a:extLst>
          </p:cNvPr>
          <p:cNvSpPr>
            <a:spLocks noGrp="1"/>
          </p:cNvSpPr>
          <p:nvPr>
            <p:ph type="title"/>
          </p:nvPr>
        </p:nvSpPr>
        <p:spPr>
          <a:xfrm>
            <a:off x="343306" y="385698"/>
            <a:ext cx="11505387" cy="553998"/>
          </a:xfrm>
        </p:spPr>
        <p:txBody>
          <a:bodyPr/>
          <a:lstStyle/>
          <a:p>
            <a:r>
              <a:rPr lang="en-US" dirty="0"/>
              <a:t>Results:</a:t>
            </a:r>
            <a:endParaRPr lang="en-IN" dirty="0"/>
          </a:p>
        </p:txBody>
      </p:sp>
      <p:sp>
        <p:nvSpPr>
          <p:cNvPr id="3" name="Text Placeholder 2">
            <a:extLst>
              <a:ext uri="{FF2B5EF4-FFF2-40B4-BE49-F238E27FC236}">
                <a16:creationId xmlns:a16="http://schemas.microsoft.com/office/drawing/2014/main" id="{CA860156-F64E-1CEC-13ED-7BFF5EE484AE}"/>
              </a:ext>
            </a:extLst>
          </p:cNvPr>
          <p:cNvSpPr>
            <a:spLocks noGrp="1"/>
          </p:cNvSpPr>
          <p:nvPr>
            <p:ph type="body" idx="1"/>
          </p:nvPr>
        </p:nvSpPr>
        <p:spPr>
          <a:xfrm>
            <a:off x="343306" y="1504950"/>
            <a:ext cx="11467694" cy="2152650"/>
          </a:xfrm>
        </p:spPr>
        <p:txBody>
          <a:bodyPr/>
          <a:lstStyle/>
          <a:p>
            <a:pPr algn="just"/>
            <a:r>
              <a:rPr lang="en-US" dirty="0">
                <a:effectLst/>
                <a:latin typeface="Times New Roman" panose="02020603050405020304" pitchFamily="18" charset="0"/>
                <a:ea typeface="Times New Roman" panose="02020603050405020304" pitchFamily="18" charset="0"/>
              </a:rPr>
              <a:t>The A+AGENDA web app has been successfully implemented, offering users a dynamic and user-friendly platform for efficient study schedule management. Leveraging React for the front end and a robust server on the back end, the app enables seamless interactions</a:t>
            </a:r>
            <a:r>
              <a:rPr lang="en-US" spc="200" dirty="0">
                <a:effectLst/>
                <a:latin typeface="Times New Roman" panose="02020603050405020304" pitchFamily="18" charset="0"/>
                <a:ea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rPr>
              <a:t>such as adding, editing, and deleting tasks. Key features include a visually appealing and responsive design, secure storage of user-specific data, and thorough testing for reliability. Deployed on a hosting platform, the app provides a well-rounded solution for students aiming to organize and optimize their study routines.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83854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9375" rIns="0" bIns="0" rtlCol="0">
            <a:spAutoFit/>
          </a:bodyPr>
          <a:lstStyle/>
          <a:p>
            <a:pPr marL="357505">
              <a:lnSpc>
                <a:spcPct val="100000"/>
              </a:lnSpc>
              <a:spcBef>
                <a:spcPts val="100"/>
              </a:spcBef>
            </a:pPr>
            <a:r>
              <a:rPr spc="-90" dirty="0"/>
              <a:t>Conclusion:</a:t>
            </a:r>
          </a:p>
        </p:txBody>
      </p:sp>
      <p:sp>
        <p:nvSpPr>
          <p:cNvPr id="3" name="object 3"/>
          <p:cNvSpPr txBox="1"/>
          <p:nvPr/>
        </p:nvSpPr>
        <p:spPr>
          <a:xfrm>
            <a:off x="688340" y="1625549"/>
            <a:ext cx="8943975" cy="331470"/>
          </a:xfrm>
          <a:prstGeom prst="rect">
            <a:avLst/>
          </a:prstGeom>
        </p:spPr>
        <p:txBody>
          <a:bodyPr vert="horz" wrap="square" lIns="0" tIns="13335" rIns="0" bIns="0" rtlCol="0">
            <a:spAutoFit/>
          </a:bodyPr>
          <a:lstStyle/>
          <a:p>
            <a:pPr marL="195580" indent="-182880">
              <a:lnSpc>
                <a:spcPct val="100000"/>
              </a:lnSpc>
              <a:spcBef>
                <a:spcPts val="105"/>
              </a:spcBef>
              <a:buClr>
                <a:srgbClr val="92A199"/>
              </a:buClr>
              <a:buSzPct val="85000"/>
              <a:buFont typeface="Arial MT"/>
              <a:buChar char="•"/>
              <a:tabLst>
                <a:tab pos="195580" algn="l"/>
              </a:tabLst>
            </a:pPr>
            <a:r>
              <a:rPr sz="2000" dirty="0">
                <a:solidFill>
                  <a:srgbClr val="374151"/>
                </a:solidFill>
                <a:latin typeface="Times New Roman" panose="02020603050405020304" pitchFamily="18" charset="0"/>
                <a:cs typeface="Times New Roman" panose="02020603050405020304" pitchFamily="18" charset="0"/>
              </a:rPr>
              <a:t>In</a:t>
            </a:r>
            <a:r>
              <a:rPr sz="2000" spc="95" dirty="0">
                <a:solidFill>
                  <a:srgbClr val="374151"/>
                </a:solidFill>
                <a:latin typeface="Franklin Gothic Medium"/>
                <a:cs typeface="Franklin Gothic Medium"/>
              </a:rPr>
              <a:t> </a:t>
            </a:r>
            <a:r>
              <a:rPr sz="2000" dirty="0">
                <a:solidFill>
                  <a:srgbClr val="374151"/>
                </a:solidFill>
                <a:latin typeface="Times New Roman" panose="02020603050405020304" pitchFamily="18" charset="0"/>
                <a:cs typeface="Times New Roman" panose="02020603050405020304" pitchFamily="18" charset="0"/>
              </a:rPr>
              <a:t>conclusion</a:t>
            </a:r>
            <a:r>
              <a:rPr sz="2000" dirty="0">
                <a:solidFill>
                  <a:srgbClr val="374151"/>
                </a:solidFill>
                <a:latin typeface="Franklin Gothic Medium"/>
                <a:cs typeface="Franklin Gothic Medium"/>
              </a:rPr>
              <a:t>,</a:t>
            </a:r>
            <a:r>
              <a:rPr sz="2000" spc="85" dirty="0">
                <a:solidFill>
                  <a:srgbClr val="374151"/>
                </a:solidFill>
                <a:latin typeface="Franklin Gothic Medium"/>
                <a:cs typeface="Franklin Gothic Medium"/>
              </a:rPr>
              <a:t> </a:t>
            </a:r>
            <a:r>
              <a:rPr sz="2000" spc="-25" dirty="0">
                <a:solidFill>
                  <a:srgbClr val="374151"/>
                </a:solidFill>
                <a:latin typeface="Times New Roman" panose="02020603050405020304" pitchFamily="18" charset="0"/>
                <a:cs typeface="Times New Roman" panose="02020603050405020304" pitchFamily="18" charset="0"/>
              </a:rPr>
              <a:t>A+Agenda</a:t>
            </a:r>
            <a:r>
              <a:rPr sz="2000" spc="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stands</a:t>
            </a:r>
            <a:r>
              <a:rPr sz="2000" spc="8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as</a:t>
            </a:r>
            <a:r>
              <a:rPr sz="2000" spc="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8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powerful</a:t>
            </a:r>
            <a:r>
              <a:rPr sz="2000" spc="10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9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user-</a:t>
            </a:r>
            <a:r>
              <a:rPr sz="2000" dirty="0">
                <a:solidFill>
                  <a:srgbClr val="374151"/>
                </a:solidFill>
                <a:latin typeface="Times New Roman" panose="02020603050405020304" pitchFamily="18" charset="0"/>
                <a:cs typeface="Times New Roman" panose="02020603050405020304" pitchFamily="18" charset="0"/>
              </a:rPr>
              <a:t>centric</a:t>
            </a:r>
            <a:r>
              <a:rPr sz="2000" spc="10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Java</a:t>
            </a:r>
            <a:r>
              <a:rPr sz="2000" spc="8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application</a:t>
            </a:r>
            <a:endParaRPr sz="20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9220201" y="1625549"/>
            <a:ext cx="2283458"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374151"/>
                </a:solidFill>
                <a:latin typeface="Times New Roman" panose="02020603050405020304" pitchFamily="18" charset="0"/>
                <a:cs typeface="Times New Roman" panose="02020603050405020304" pitchFamily="18" charset="0"/>
              </a:rPr>
              <a:t>crafted</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5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time</a:t>
            </a:r>
            <a:endParaRPr sz="20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871219" y="1931035"/>
            <a:ext cx="10633710" cy="4014561"/>
          </a:xfrm>
          <a:prstGeom prst="rect">
            <a:avLst/>
          </a:prstGeom>
        </p:spPr>
        <p:txBody>
          <a:bodyPr vert="horz" wrap="square" lIns="0" tIns="13335" rIns="0" bIns="0" rtlCol="0">
            <a:spAutoFit/>
          </a:bodyPr>
          <a:lstStyle/>
          <a:p>
            <a:pPr marL="12700" marR="5080" algn="just">
              <a:lnSpc>
                <a:spcPct val="100000"/>
              </a:lnSpc>
              <a:spcBef>
                <a:spcPts val="105"/>
              </a:spcBef>
            </a:pPr>
            <a:r>
              <a:rPr sz="2000" spc="-25" dirty="0">
                <a:solidFill>
                  <a:srgbClr val="374151"/>
                </a:solidFill>
                <a:latin typeface="Times New Roman" panose="02020603050405020304" pitchFamily="18" charset="0"/>
                <a:cs typeface="Times New Roman" panose="02020603050405020304" pitchFamily="18" charset="0"/>
              </a:rPr>
              <a:t>management</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organization.</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With</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focus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on</a:t>
            </a:r>
            <a:r>
              <a:rPr sz="2000" spc="45"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simplifying</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complex</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landscape</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scheduling, </a:t>
            </a:r>
            <a:r>
              <a:rPr sz="2000" dirty="0">
                <a:solidFill>
                  <a:srgbClr val="374151"/>
                </a:solidFill>
                <a:latin typeface="Times New Roman" panose="02020603050405020304" pitchFamily="18" charset="0"/>
                <a:cs typeface="Times New Roman" panose="02020603050405020304" pitchFamily="18" charset="0"/>
              </a:rPr>
              <a:t>task</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management,</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event</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organization,</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A+Agenda</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prioritizes</a:t>
            </a:r>
            <a:r>
              <a:rPr sz="2000" spc="35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user-</a:t>
            </a:r>
            <a:r>
              <a:rPr sz="2000" dirty="0">
                <a:solidFill>
                  <a:srgbClr val="374151"/>
                </a:solidFill>
                <a:latin typeface="Times New Roman" panose="02020603050405020304" pitchFamily="18" charset="0"/>
                <a:cs typeface="Times New Roman" panose="02020603050405020304" pitchFamily="18" charset="0"/>
              </a:rPr>
              <a:t>friendliness</a:t>
            </a:r>
            <a:r>
              <a:rPr sz="2000" spc="355"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and </a:t>
            </a:r>
            <a:r>
              <a:rPr sz="2000" dirty="0">
                <a:solidFill>
                  <a:srgbClr val="374151"/>
                </a:solidFill>
                <a:latin typeface="Times New Roman" panose="02020603050405020304" pitchFamily="18" charset="0"/>
                <a:cs typeface="Times New Roman" panose="02020603050405020304" pitchFamily="18" charset="0"/>
              </a:rPr>
              <a:t>customization.</a:t>
            </a:r>
            <a:r>
              <a:rPr sz="2000" spc="40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Its</a:t>
            </a:r>
            <a:r>
              <a:rPr sz="2000" spc="4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robust</a:t>
            </a:r>
            <a:r>
              <a:rPr sz="2000" spc="4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architecture,</a:t>
            </a:r>
            <a:r>
              <a:rPr sz="2000" spc="42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user-</a:t>
            </a:r>
            <a:r>
              <a:rPr sz="2000" dirty="0">
                <a:solidFill>
                  <a:srgbClr val="374151"/>
                </a:solidFill>
                <a:latin typeface="Times New Roman" panose="02020603050405020304" pitchFamily="18" charset="0"/>
                <a:cs typeface="Times New Roman" panose="02020603050405020304" pitchFamily="18" charset="0"/>
              </a:rPr>
              <a:t>friendly</a:t>
            </a:r>
            <a:r>
              <a:rPr sz="2000" spc="40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interface,</a:t>
            </a:r>
            <a:r>
              <a:rPr sz="2000" spc="4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40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cross-</a:t>
            </a:r>
            <a:r>
              <a:rPr sz="2000" dirty="0">
                <a:solidFill>
                  <a:srgbClr val="374151"/>
                </a:solidFill>
                <a:latin typeface="Times New Roman" panose="02020603050405020304" pitchFamily="18" charset="0"/>
                <a:cs typeface="Times New Roman" panose="02020603050405020304" pitchFamily="18" charset="0"/>
              </a:rPr>
              <a:t>platform</a:t>
            </a:r>
            <a:r>
              <a:rPr sz="2000" spc="42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compatibility </a:t>
            </a:r>
            <a:r>
              <a:rPr sz="2000" dirty="0">
                <a:solidFill>
                  <a:srgbClr val="374151"/>
                </a:solidFill>
                <a:latin typeface="Times New Roman" panose="02020603050405020304" pitchFamily="18" charset="0"/>
                <a:cs typeface="Times New Roman" panose="02020603050405020304" pitchFamily="18" charset="0"/>
              </a:rPr>
              <a:t>make</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versatile</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tool</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users</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from</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all</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walks</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life.</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A+Agenda</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takes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data</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security</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4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privacy </a:t>
            </a:r>
            <a:r>
              <a:rPr sz="2000" dirty="0">
                <a:solidFill>
                  <a:srgbClr val="374151"/>
                </a:solidFill>
                <a:latin typeface="Times New Roman" panose="02020603050405020304" pitchFamily="18" charset="0"/>
                <a:cs typeface="Times New Roman" panose="02020603050405020304" pitchFamily="18" charset="0"/>
              </a:rPr>
              <a:t>seriously,</a:t>
            </a:r>
            <a:r>
              <a:rPr sz="2000" spc="49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ensuring</a:t>
            </a:r>
            <a:r>
              <a:rPr sz="2000" spc="484"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4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users</a:t>
            </a:r>
            <a:r>
              <a:rPr sz="2000" spc="484"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can</a:t>
            </a:r>
            <a:r>
              <a:rPr sz="2000" spc="49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trust</a:t>
            </a:r>
            <a:r>
              <a:rPr sz="2000" spc="4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a:t>
            </a:r>
            <a:r>
              <a:rPr sz="2000" spc="48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with</a:t>
            </a:r>
            <a:r>
              <a:rPr sz="2000" spc="484"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their</a:t>
            </a:r>
            <a:r>
              <a:rPr sz="2000" spc="48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most</a:t>
            </a:r>
            <a:r>
              <a:rPr sz="2000" spc="4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sensitive</a:t>
            </a:r>
            <a:r>
              <a:rPr sz="2000" spc="49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information.</a:t>
            </a:r>
            <a:r>
              <a:rPr sz="2000" spc="49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Continuous </a:t>
            </a:r>
            <a:r>
              <a:rPr sz="2000" spc="-35" dirty="0">
                <a:solidFill>
                  <a:srgbClr val="374151"/>
                </a:solidFill>
                <a:latin typeface="Times New Roman" panose="02020603050405020304" pitchFamily="18" charset="0"/>
                <a:cs typeface="Times New Roman" panose="02020603050405020304" pitchFamily="18" charset="0"/>
              </a:rPr>
              <a:t>improvement,</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driven</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by</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a:t>
            </a:r>
            <a:r>
              <a:rPr sz="2000" spc="-4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feedback</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50"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emerging</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technologies,</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guarantees</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application </a:t>
            </a:r>
            <a:r>
              <a:rPr sz="2000" dirty="0">
                <a:solidFill>
                  <a:srgbClr val="374151"/>
                </a:solidFill>
                <a:latin typeface="Times New Roman" panose="02020603050405020304" pitchFamily="18" charset="0"/>
                <a:cs typeface="Times New Roman" panose="02020603050405020304" pitchFamily="18" charset="0"/>
              </a:rPr>
              <a:t>will</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evolve</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alongside</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changing</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needs</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its</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users.</a:t>
            </a:r>
            <a:r>
              <a:rPr sz="2000" spc="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Whether</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you're</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1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professional,</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student, </a:t>
            </a:r>
            <a:r>
              <a:rPr sz="2000" spc="-25" dirty="0">
                <a:solidFill>
                  <a:srgbClr val="374151"/>
                </a:solidFill>
                <a:latin typeface="Times New Roman" panose="02020603050405020304" pitchFamily="18" charset="0"/>
                <a:cs typeface="Times New Roman" panose="02020603050405020304" pitchFamily="18" charset="0"/>
              </a:rPr>
              <a:t>or </a:t>
            </a:r>
            <a:r>
              <a:rPr sz="2000" dirty="0">
                <a:solidFill>
                  <a:srgbClr val="374151"/>
                </a:solidFill>
                <a:latin typeface="Times New Roman" panose="02020603050405020304" pitchFamily="18" charset="0"/>
                <a:cs typeface="Times New Roman" panose="02020603050405020304" pitchFamily="18" charset="0"/>
              </a:rPr>
              <a:t>anyone</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seeking</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efficient</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time</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management,</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A+Agenda</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is</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here</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empower</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This</a:t>
            </a:r>
            <a:r>
              <a:rPr sz="2000" spc="1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Java </a:t>
            </a:r>
            <a:r>
              <a:rPr sz="2000" dirty="0">
                <a:solidFill>
                  <a:srgbClr val="374151"/>
                </a:solidFill>
                <a:latin typeface="Times New Roman" panose="02020603050405020304" pitchFamily="18" charset="0"/>
                <a:cs typeface="Times New Roman" panose="02020603050405020304" pitchFamily="18" charset="0"/>
              </a:rPr>
              <a:t>application</a:t>
            </a:r>
            <a:r>
              <a:rPr sz="2000" spc="2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is</a:t>
            </a:r>
            <a:r>
              <a:rPr sz="2000" spc="2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not</a:t>
            </a:r>
            <a:r>
              <a:rPr sz="2000" spc="22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just</a:t>
            </a:r>
            <a:r>
              <a:rPr sz="2000" spc="2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about</a:t>
            </a:r>
            <a:r>
              <a:rPr sz="2000" spc="22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managing</a:t>
            </a:r>
            <a:r>
              <a:rPr sz="2000" spc="2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your</a:t>
            </a:r>
            <a:r>
              <a:rPr sz="2000" spc="2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time;</a:t>
            </a:r>
            <a:r>
              <a:rPr sz="2000" spc="2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it's</a:t>
            </a:r>
            <a:r>
              <a:rPr sz="2000" spc="22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about</a:t>
            </a:r>
            <a:r>
              <a:rPr sz="2000" spc="22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making</a:t>
            </a:r>
            <a:r>
              <a:rPr sz="2000" spc="22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every</a:t>
            </a:r>
            <a:r>
              <a:rPr sz="2000" spc="2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day</a:t>
            </a:r>
            <a:r>
              <a:rPr sz="2000" spc="229"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a:t>
            </a:r>
            <a:r>
              <a:rPr sz="2000" spc="2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2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day,</a:t>
            </a:r>
            <a:r>
              <a:rPr sz="2000" spc="225"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and </a:t>
            </a:r>
            <a:r>
              <a:rPr sz="2000" spc="-10" dirty="0">
                <a:solidFill>
                  <a:srgbClr val="374151"/>
                </a:solidFill>
                <a:latin typeface="Times New Roman" panose="02020603050405020304" pitchFamily="18" charset="0"/>
                <a:cs typeface="Times New Roman" panose="02020603050405020304" pitchFamily="18" charset="0"/>
              </a:rPr>
              <a:t>making</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everyone</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helping</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achieve</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your</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goals,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reduce</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stress,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optimize</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your</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daily </a:t>
            </a:r>
            <a:r>
              <a:rPr sz="2000" dirty="0">
                <a:solidFill>
                  <a:srgbClr val="374151"/>
                </a:solidFill>
                <a:latin typeface="Times New Roman" panose="02020603050405020304" pitchFamily="18" charset="0"/>
                <a:cs typeface="Times New Roman" panose="02020603050405020304" pitchFamily="18" charset="0"/>
              </a:rPr>
              <a:t>routines.</a:t>
            </a:r>
            <a:r>
              <a:rPr sz="2000" spc="3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Welcome</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future</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time</a:t>
            </a:r>
            <a:r>
              <a:rPr sz="2000" spc="3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management</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with</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A+Agenda.</a:t>
            </a:r>
            <a:r>
              <a:rPr sz="2000" spc="4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Remember</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key</a:t>
            </a:r>
            <a:r>
              <a:rPr sz="2000" spc="30"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to </a:t>
            </a:r>
            <a:r>
              <a:rPr sz="2000" dirty="0">
                <a:solidFill>
                  <a:srgbClr val="374151"/>
                </a:solidFill>
                <a:latin typeface="Times New Roman" panose="02020603050405020304" pitchFamily="18" charset="0"/>
                <a:cs typeface="Times New Roman" panose="02020603050405020304" pitchFamily="18" charset="0"/>
              </a:rPr>
              <a:t>effective</a:t>
            </a:r>
            <a:r>
              <a:rPr sz="2000" spc="38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study</a:t>
            </a:r>
            <a:r>
              <a:rPr sz="2000" spc="3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scheduling</a:t>
            </a:r>
            <a:r>
              <a:rPr sz="2000" spc="38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is</a:t>
            </a:r>
            <a:r>
              <a:rPr sz="2000" spc="3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finding</a:t>
            </a:r>
            <a:r>
              <a:rPr sz="2000" spc="3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method</a:t>
            </a:r>
            <a:r>
              <a:rPr sz="2000" spc="3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3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works</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best</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3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you.</a:t>
            </a:r>
            <a:r>
              <a:rPr sz="2000" spc="3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may</a:t>
            </a:r>
            <a:r>
              <a:rPr sz="2000" spc="3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require</a:t>
            </a:r>
            <a:r>
              <a:rPr sz="2000" spc="37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some </a:t>
            </a:r>
            <a:r>
              <a:rPr sz="2000" dirty="0">
                <a:solidFill>
                  <a:srgbClr val="374151"/>
                </a:solidFill>
                <a:latin typeface="Times New Roman" panose="02020603050405020304" pitchFamily="18" charset="0"/>
                <a:cs typeface="Times New Roman" panose="02020603050405020304" pitchFamily="18" charset="0"/>
              </a:rPr>
              <a:t>experimentation</a:t>
            </a:r>
            <a:r>
              <a:rPr sz="2000" spc="3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adjustment</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discover</a:t>
            </a:r>
            <a:r>
              <a:rPr sz="2000" spc="3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schedule</a:t>
            </a:r>
            <a:r>
              <a:rPr sz="2000" spc="3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techniques</a:t>
            </a:r>
            <a:r>
              <a:rPr sz="2000" spc="3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optimize</a:t>
            </a:r>
            <a:r>
              <a:rPr sz="2000" spc="36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your </a:t>
            </a:r>
            <a:r>
              <a:rPr sz="2000" spc="-25" dirty="0">
                <a:solidFill>
                  <a:srgbClr val="374151"/>
                </a:solidFill>
                <a:latin typeface="Times New Roman" panose="02020603050405020304" pitchFamily="18" charset="0"/>
                <a:cs typeface="Times New Roman" panose="02020603050405020304" pitchFamily="18" charset="0"/>
              </a:rPr>
              <a:t>productivity</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10" dirty="0">
                <a:solidFill>
                  <a:srgbClr val="374151"/>
                </a:solidFill>
                <a:latin typeface="Times New Roman" panose="02020603050405020304" pitchFamily="18" charset="0"/>
                <a:cs typeface="Times New Roman" panose="02020603050405020304" pitchFamily="18" charset="0"/>
              </a:rPr>
              <a:t> learning.</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862CC-37F0-E2F5-F73F-1B479572B33E}"/>
              </a:ext>
            </a:extLst>
          </p:cNvPr>
          <p:cNvSpPr>
            <a:spLocks noGrp="1"/>
          </p:cNvSpPr>
          <p:nvPr>
            <p:ph type="title"/>
          </p:nvPr>
        </p:nvSpPr>
        <p:spPr>
          <a:xfrm>
            <a:off x="343306" y="385698"/>
            <a:ext cx="11505387" cy="553998"/>
          </a:xfrm>
        </p:spPr>
        <p:txBody>
          <a:bodyPr/>
          <a:lstStyle/>
          <a:p>
            <a:r>
              <a:rPr lang="en-US" dirty="0"/>
              <a:t>Future Scope:</a:t>
            </a:r>
            <a:endParaRPr lang="en-IN" dirty="0"/>
          </a:p>
        </p:txBody>
      </p:sp>
      <p:sp>
        <p:nvSpPr>
          <p:cNvPr id="3" name="Text Placeholder 2">
            <a:extLst>
              <a:ext uri="{FF2B5EF4-FFF2-40B4-BE49-F238E27FC236}">
                <a16:creationId xmlns:a16="http://schemas.microsoft.com/office/drawing/2014/main" id="{9CBE63DE-13D6-2772-3A29-03A0F0745C10}"/>
              </a:ext>
            </a:extLst>
          </p:cNvPr>
          <p:cNvSpPr>
            <a:spLocks noGrp="1"/>
          </p:cNvSpPr>
          <p:nvPr>
            <p:ph type="body" idx="1"/>
          </p:nvPr>
        </p:nvSpPr>
        <p:spPr>
          <a:xfrm>
            <a:off x="343306" y="1504950"/>
            <a:ext cx="11393170" cy="4308872"/>
          </a:xfrm>
        </p:spPr>
        <p:txBody>
          <a:bodyPr/>
          <a:lstStyle/>
          <a:p>
            <a:pPr algn="just"/>
            <a:r>
              <a:rPr lang="en-GB" dirty="0">
                <a:latin typeface="Times New Roman" panose="02020603050405020304" pitchFamily="18" charset="0"/>
                <a:cs typeface="Times New Roman" panose="02020603050405020304" pitchFamily="18" charset="0"/>
              </a:rPr>
              <a:t>The </a:t>
            </a:r>
            <a:r>
              <a:rPr lang="en-GB" dirty="0" err="1">
                <a:latin typeface="Times New Roman" panose="02020603050405020304" pitchFamily="18" charset="0"/>
                <a:cs typeface="Times New Roman" panose="02020603050405020304" pitchFamily="18" charset="0"/>
              </a:rPr>
              <a:t>A+Agenda</a:t>
            </a:r>
            <a:r>
              <a:rPr lang="en-GB" dirty="0">
                <a:latin typeface="Times New Roman" panose="02020603050405020304" pitchFamily="18" charset="0"/>
                <a:cs typeface="Times New Roman" panose="02020603050405020304" pitchFamily="18" charset="0"/>
              </a:rPr>
              <a:t> Web App has a promising future with several key enhancements. Developing not only web application and we want </a:t>
            </a:r>
            <a:r>
              <a:rPr lang="en-GB">
                <a:latin typeface="Times New Roman" panose="02020603050405020304" pitchFamily="18" charset="0"/>
                <a:cs typeface="Times New Roman" panose="02020603050405020304" pitchFamily="18" charset="0"/>
              </a:rPr>
              <a:t>to </a:t>
            </a:r>
            <a:r>
              <a:rPr lang="en-GB" dirty="0">
                <a:latin typeface="Times New Roman" panose="02020603050405020304" pitchFamily="18" charset="0"/>
                <a:cs typeface="Times New Roman" panose="02020603050405020304" pitchFamily="18" charset="0"/>
              </a:rPr>
              <a:t>develop mobile applications for iOS and Android platforms would increase accessibility, allowing students to manage study plans on the go. Collaborative features for shared study plans and integration with Learning Management Systems offer opportunities for growth. Incorporating AI for personalized insights, syncing with external calendars, and customizable notifications can enhance usability. Gamification elements, offline mode, and resource management improvements add to the user experience. Multi-language support and in-app tutorials increase usability. These mid-level enhancements position </a:t>
            </a:r>
            <a:r>
              <a:rPr lang="en-GB" dirty="0" err="1">
                <a:latin typeface="Times New Roman" panose="02020603050405020304" pitchFamily="18" charset="0"/>
                <a:cs typeface="Times New Roman" panose="02020603050405020304" pitchFamily="18" charset="0"/>
              </a:rPr>
              <a:t>A+Agenda</a:t>
            </a:r>
            <a:r>
              <a:rPr lang="en-GB" dirty="0">
                <a:latin typeface="Times New Roman" panose="02020603050405020304" pitchFamily="18" charset="0"/>
                <a:cs typeface="Times New Roman" panose="02020603050405020304" pitchFamily="18" charset="0"/>
              </a:rPr>
              <a:t> to evolve into a more feature-rich and user-friendly study tool.</a:t>
            </a: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GB"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8006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306" y="385698"/>
            <a:ext cx="11505387" cy="566822"/>
          </a:xfrm>
          <a:prstGeom prst="rect">
            <a:avLst/>
          </a:prstGeom>
        </p:spPr>
        <p:txBody>
          <a:bodyPr vert="horz" wrap="square" lIns="0" tIns="12700" rIns="0" bIns="0" rtlCol="0">
            <a:spAutoFit/>
          </a:bodyPr>
          <a:lstStyle/>
          <a:p>
            <a:pPr marL="12700">
              <a:lnSpc>
                <a:spcPct val="100000"/>
              </a:lnSpc>
              <a:spcBef>
                <a:spcPts val="100"/>
              </a:spcBef>
            </a:pPr>
            <a:r>
              <a:rPr spc="-95" dirty="0"/>
              <a:t>References</a:t>
            </a:r>
            <a:r>
              <a:rPr lang="en-US" spc="-95" dirty="0"/>
              <a:t>:</a:t>
            </a:r>
            <a:endParaRPr spc="-95" dirty="0"/>
          </a:p>
        </p:txBody>
      </p:sp>
      <p:sp>
        <p:nvSpPr>
          <p:cNvPr id="3" name="object 3"/>
          <p:cNvSpPr txBox="1">
            <a:spLocks noGrp="1"/>
          </p:cNvSpPr>
          <p:nvPr>
            <p:ph type="body" idx="1"/>
          </p:nvPr>
        </p:nvSpPr>
        <p:spPr>
          <a:xfrm>
            <a:off x="343306" y="1504950"/>
            <a:ext cx="11393170" cy="4219745"/>
          </a:xfrm>
          <a:prstGeom prst="rect">
            <a:avLst/>
          </a:prstGeom>
        </p:spPr>
        <p:txBody>
          <a:bodyPr vert="horz" wrap="square" lIns="0" tIns="13335" rIns="0" bIns="0" rtlCol="0">
            <a:spAutoFit/>
          </a:bodyPr>
          <a:lstStyle/>
          <a:p>
            <a:pPr marL="195580" marR="5715" indent="-182880" algn="just">
              <a:lnSpc>
                <a:spcPct val="100000"/>
              </a:lnSpc>
              <a:spcBef>
                <a:spcPts val="105"/>
              </a:spcBef>
              <a:buClr>
                <a:srgbClr val="292934"/>
              </a:buClr>
              <a:buSzPct val="80000"/>
              <a:buFont typeface="Wingdings"/>
              <a:buChar char=""/>
              <a:tabLst>
                <a:tab pos="195580" algn="l"/>
              </a:tabLst>
            </a:pP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"Getting</a:t>
            </a:r>
            <a:r>
              <a:rPr u="sng" spc="17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Things</a:t>
            </a:r>
            <a:r>
              <a:rPr u="sng" spc="17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Done"</a:t>
            </a:r>
            <a:r>
              <a:rPr u="sng" spc="16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by</a:t>
            </a:r>
            <a:r>
              <a:rPr u="sng" spc="16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David</a:t>
            </a:r>
            <a:r>
              <a:rPr u="sng" spc="16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Allen:</a:t>
            </a:r>
            <a:r>
              <a:rPr u="sng" spc="16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This</a:t>
            </a:r>
            <a:r>
              <a:rPr spc="1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book</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provides</a:t>
            </a:r>
            <a:r>
              <a:rPr spc="16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a:t>
            </a:r>
            <a:r>
              <a:rPr spc="1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comprehensive</a:t>
            </a:r>
            <a:r>
              <a:rPr spc="15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framework</a:t>
            </a:r>
            <a:r>
              <a:rPr spc="16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16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organizing </a:t>
            </a:r>
            <a:r>
              <a:rPr dirty="0">
                <a:latin typeface="Times New Roman" panose="02020603050405020304" pitchFamily="18" charset="0"/>
                <a:cs typeface="Times New Roman" panose="02020603050405020304" pitchFamily="18" charset="0"/>
              </a:rPr>
              <a:t>tasks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4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managing</a:t>
            </a:r>
            <a:r>
              <a:rPr spc="-2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time</a:t>
            </a:r>
            <a:r>
              <a:rPr spc="-30"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effectively. </a:t>
            </a:r>
            <a:r>
              <a:rPr spc="-10" dirty="0">
                <a:latin typeface="Times New Roman" panose="02020603050405020304" pitchFamily="18" charset="0"/>
                <a:cs typeface="Times New Roman" panose="02020603050405020304" pitchFamily="18" charset="0"/>
              </a:rPr>
              <a:t>While</a:t>
            </a:r>
            <a:r>
              <a:rPr spc="-3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not</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focused</a:t>
            </a:r>
            <a:r>
              <a:rPr spc="-4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solely</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on</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study</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scheduling,</a:t>
            </a:r>
            <a:r>
              <a:rPr spc="-2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its</a:t>
            </a:r>
            <a:r>
              <a:rPr spc="-2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principles</a:t>
            </a:r>
            <a:r>
              <a:rPr spc="-3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can</a:t>
            </a:r>
            <a:r>
              <a:rPr spc="-25" dirty="0">
                <a:latin typeface="Times New Roman" panose="02020603050405020304" pitchFamily="18" charset="0"/>
                <a:cs typeface="Times New Roman" panose="02020603050405020304" pitchFamily="18" charset="0"/>
              </a:rPr>
              <a:t> be </a:t>
            </a:r>
            <a:r>
              <a:rPr spc="-10" dirty="0">
                <a:latin typeface="Times New Roman" panose="02020603050405020304" pitchFamily="18" charset="0"/>
                <a:cs typeface="Times New Roman" panose="02020603050405020304" pitchFamily="18" charset="0"/>
              </a:rPr>
              <a:t>applied</a:t>
            </a:r>
            <a:r>
              <a:rPr spc="-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a:t>
            </a:r>
            <a:r>
              <a:rPr spc="-60"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academic</a:t>
            </a:r>
            <a:r>
              <a:rPr spc="-80"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planning.</a:t>
            </a:r>
          </a:p>
          <a:p>
            <a:pPr marL="195580" marR="5080" indent="-182880" algn="just">
              <a:lnSpc>
                <a:spcPct val="100000"/>
              </a:lnSpc>
              <a:spcBef>
                <a:spcPts val="480"/>
              </a:spcBef>
              <a:buClr>
                <a:srgbClr val="292934"/>
              </a:buClr>
              <a:buSzPct val="80000"/>
              <a:buFont typeface="Wingdings"/>
              <a:buChar char=""/>
              <a:tabLst>
                <a:tab pos="195580" algn="l"/>
              </a:tabLst>
            </a:pP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"Deep</a:t>
            </a:r>
            <a:r>
              <a:rPr u="sng" spc="5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Work:</a:t>
            </a:r>
            <a:r>
              <a:rPr u="sng" spc="4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Rules</a:t>
            </a:r>
            <a:r>
              <a:rPr u="sng" spc="5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for</a:t>
            </a:r>
            <a:r>
              <a:rPr u="sng" spc="4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Focused</a:t>
            </a:r>
            <a:r>
              <a:rPr u="sng" spc="4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Success</a:t>
            </a:r>
            <a:r>
              <a:rPr u="sng" spc="4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in</a:t>
            </a:r>
            <a:r>
              <a:rPr u="sng" spc="6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a</a:t>
            </a:r>
            <a:r>
              <a:rPr u="sng" spc="5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Distracted</a:t>
            </a:r>
            <a:r>
              <a:rPr u="sng" spc="6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spc="-20" dirty="0">
                <a:solidFill>
                  <a:srgbClr val="79463C"/>
                </a:solidFill>
                <a:uFill>
                  <a:solidFill>
                    <a:srgbClr val="79463C"/>
                  </a:solidFill>
                </a:uFill>
                <a:latin typeface="Times New Roman" panose="02020603050405020304" pitchFamily="18" charset="0"/>
                <a:cs typeface="Times New Roman" panose="02020603050405020304" pitchFamily="18" charset="0"/>
              </a:rPr>
              <a:t>World"</a:t>
            </a:r>
            <a:r>
              <a:rPr u="sng" spc="5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by</a:t>
            </a:r>
            <a:r>
              <a:rPr u="sng" spc="5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Cal</a:t>
            </a:r>
            <a:r>
              <a:rPr u="sng" spc="5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Newport:</a:t>
            </a:r>
            <a:r>
              <a:rPr spc="50" dirty="0">
                <a:solidFill>
                  <a:srgbClr val="79463C"/>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Cal</a:t>
            </a:r>
            <a:r>
              <a:rPr spc="5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Newport</a:t>
            </a:r>
            <a:r>
              <a:rPr spc="3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discusses </a:t>
            </a:r>
            <a:r>
              <a:rPr dirty="0">
                <a:latin typeface="Times New Roman" panose="02020603050405020304" pitchFamily="18" charset="0"/>
                <a:cs typeface="Times New Roman" panose="02020603050405020304" pitchFamily="18" charset="0"/>
              </a:rPr>
              <a:t>the</a:t>
            </a:r>
            <a:r>
              <a:rPr spc="2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importance</a:t>
            </a:r>
            <a:r>
              <a:rPr spc="2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a:t>
            </a:r>
            <a:r>
              <a:rPr spc="2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deep,</a:t>
            </a:r>
            <a:r>
              <a:rPr spc="2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focused</a:t>
            </a:r>
            <a:r>
              <a:rPr spc="27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work</a:t>
            </a:r>
            <a:r>
              <a:rPr spc="2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provides</a:t>
            </a:r>
            <a:r>
              <a:rPr spc="2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practical</a:t>
            </a:r>
            <a:r>
              <a:rPr spc="2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strategies</a:t>
            </a:r>
            <a:r>
              <a:rPr spc="2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2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managing</a:t>
            </a:r>
            <a:r>
              <a:rPr spc="2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2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time</a:t>
            </a:r>
            <a:r>
              <a:rPr spc="29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to </a:t>
            </a:r>
            <a:r>
              <a:rPr spc="-10" dirty="0">
                <a:latin typeface="Times New Roman" panose="02020603050405020304" pitchFamily="18" charset="0"/>
                <a:cs typeface="Times New Roman" panose="02020603050405020304" pitchFamily="18" charset="0"/>
              </a:rPr>
              <a:t>achieve</a:t>
            </a:r>
            <a:r>
              <a:rPr spc="-75" dirty="0">
                <a:latin typeface="Times New Roman" panose="02020603050405020304" pitchFamily="18" charset="0"/>
                <a:cs typeface="Times New Roman" panose="02020603050405020304" pitchFamily="18" charset="0"/>
              </a:rPr>
              <a:t> </a:t>
            </a:r>
            <a:r>
              <a:rPr spc="-25" dirty="0">
                <a:latin typeface="Times New Roman" panose="02020603050405020304" pitchFamily="18" charset="0"/>
                <a:cs typeface="Times New Roman" panose="02020603050405020304" pitchFamily="18" charset="0"/>
              </a:rPr>
              <a:t>more</a:t>
            </a:r>
            <a:r>
              <a:rPr spc="-8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in</a:t>
            </a:r>
            <a:r>
              <a:rPr spc="-4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less</a:t>
            </a:r>
            <a:r>
              <a:rPr spc="-7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time.</a:t>
            </a:r>
          </a:p>
          <a:p>
            <a:pPr marL="195580" marR="7620" indent="-182880" algn="just">
              <a:lnSpc>
                <a:spcPct val="100000"/>
              </a:lnSpc>
              <a:spcBef>
                <a:spcPts val="480"/>
              </a:spcBef>
              <a:buClr>
                <a:srgbClr val="292934"/>
              </a:buClr>
              <a:buSzPct val="80000"/>
              <a:buFont typeface="Wingdings"/>
              <a:buChar char=""/>
              <a:tabLst>
                <a:tab pos="195580" algn="l"/>
              </a:tabLst>
            </a:pP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Online Tools</a:t>
            </a:r>
            <a:r>
              <a:rPr u="sng" spc="10"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and</a:t>
            </a:r>
            <a:r>
              <a:rPr u="sng" spc="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u="sng" dirty="0">
                <a:solidFill>
                  <a:srgbClr val="79463C"/>
                </a:solidFill>
                <a:uFill>
                  <a:solidFill>
                    <a:srgbClr val="79463C"/>
                  </a:solidFill>
                </a:uFill>
                <a:latin typeface="Times New Roman" panose="02020603050405020304" pitchFamily="18" charset="0"/>
                <a:cs typeface="Times New Roman" panose="02020603050405020304" pitchFamily="18" charset="0"/>
              </a:rPr>
              <a:t>Apps:</a:t>
            </a:r>
            <a:r>
              <a:rPr spc="15" dirty="0">
                <a:solidFill>
                  <a:srgbClr val="79463C"/>
                </a:solidFill>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There</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are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various online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tools</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apps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designed</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study</a:t>
            </a:r>
            <a:r>
              <a:rPr spc="-1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scheduling</a:t>
            </a:r>
            <a:r>
              <a:rPr spc="1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1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time </a:t>
            </a:r>
            <a:r>
              <a:rPr dirty="0">
                <a:latin typeface="Times New Roman" panose="02020603050405020304" pitchFamily="18" charset="0"/>
                <a:cs typeface="Times New Roman" panose="02020603050405020304" pitchFamily="18" charset="0"/>
              </a:rPr>
              <a:t>management,</a:t>
            </a:r>
            <a:r>
              <a:rPr spc="1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such</a:t>
            </a:r>
            <a:r>
              <a:rPr spc="2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as</a:t>
            </a:r>
            <a:r>
              <a:rPr spc="2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Trello,</a:t>
            </a:r>
            <a:r>
              <a:rPr spc="20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Todoist,</a:t>
            </a:r>
            <a:r>
              <a:rPr spc="20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and</a:t>
            </a:r>
            <a:r>
              <a:rPr spc="2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Google</a:t>
            </a:r>
            <a:r>
              <a:rPr spc="19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Calendar.</a:t>
            </a:r>
            <a:r>
              <a:rPr spc="20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These</a:t>
            </a:r>
            <a:r>
              <a:rPr spc="18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can</a:t>
            </a:r>
            <a:r>
              <a:rPr spc="204"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help</a:t>
            </a:r>
            <a:r>
              <a:rPr spc="20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a:t>
            </a:r>
            <a:r>
              <a:rPr spc="1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organize</a:t>
            </a:r>
            <a:r>
              <a:rPr spc="190"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your</a:t>
            </a:r>
            <a:r>
              <a:rPr spc="19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study sessions</a:t>
            </a:r>
          </a:p>
          <a:p>
            <a:pPr>
              <a:lnSpc>
                <a:spcPct val="100000"/>
              </a:lnSpc>
              <a:spcBef>
                <a:spcPts val="615"/>
              </a:spcBef>
            </a:pPr>
            <a:endParaRPr spc="-10" dirty="0">
              <a:latin typeface="Times New Roman" panose="02020603050405020304" pitchFamily="18" charset="0"/>
              <a:cs typeface="Times New Roman" panose="02020603050405020304" pitchFamily="18" charset="0"/>
            </a:endParaRPr>
          </a:p>
          <a:p>
            <a:pPr marL="12700" marR="5715" algn="just">
              <a:lnSpc>
                <a:spcPct val="100000"/>
              </a:lnSpc>
            </a:pPr>
            <a:r>
              <a:rPr spc="-25" dirty="0">
                <a:solidFill>
                  <a:srgbClr val="292934"/>
                </a:solidFill>
                <a:latin typeface="Times New Roman" panose="02020603050405020304" pitchFamily="18" charset="0"/>
                <a:cs typeface="Times New Roman" panose="02020603050405020304" pitchFamily="18" charset="0"/>
              </a:rPr>
              <a:t>Remember</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that</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the</a:t>
            </a:r>
            <a:r>
              <a:rPr spc="1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key</a:t>
            </a:r>
            <a:r>
              <a:rPr spc="1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to</a:t>
            </a:r>
            <a:r>
              <a:rPr spc="1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effective</a:t>
            </a:r>
            <a:r>
              <a:rPr spc="3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study</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scheduling</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is</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finding</a:t>
            </a:r>
            <a:r>
              <a:rPr spc="30"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a</a:t>
            </a:r>
            <a:r>
              <a:rPr spc="20"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method</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that</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works</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best</a:t>
            </a:r>
            <a:r>
              <a:rPr spc="1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for</a:t>
            </a:r>
            <a:r>
              <a:rPr spc="20" dirty="0">
                <a:solidFill>
                  <a:srgbClr val="292934"/>
                </a:solidFill>
                <a:latin typeface="Times New Roman" panose="02020603050405020304" pitchFamily="18" charset="0"/>
                <a:cs typeface="Times New Roman" panose="02020603050405020304" pitchFamily="18" charset="0"/>
              </a:rPr>
              <a:t> </a:t>
            </a:r>
            <a:r>
              <a:rPr lang="en-IN" spc="20" dirty="0">
                <a:solidFill>
                  <a:srgbClr val="292934"/>
                </a:solidFill>
                <a:latin typeface="Times New Roman" panose="02020603050405020304" pitchFamily="18" charset="0"/>
                <a:cs typeface="Times New Roman" panose="02020603050405020304" pitchFamily="18" charset="0"/>
              </a:rPr>
              <a:t>everyone</a:t>
            </a:r>
            <a:r>
              <a:rPr dirty="0">
                <a:solidFill>
                  <a:srgbClr val="292934"/>
                </a:solidFill>
                <a:latin typeface="Times New Roman" panose="02020603050405020304" pitchFamily="18" charset="0"/>
                <a:cs typeface="Times New Roman" panose="02020603050405020304" pitchFamily="18" charset="0"/>
              </a:rPr>
              <a:t>.</a:t>
            </a:r>
            <a:r>
              <a:rPr spc="2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It</a:t>
            </a:r>
            <a:r>
              <a:rPr spc="10" dirty="0">
                <a:solidFill>
                  <a:srgbClr val="292934"/>
                </a:solidFill>
                <a:latin typeface="Times New Roman" panose="02020603050405020304" pitchFamily="18" charset="0"/>
                <a:cs typeface="Times New Roman" panose="02020603050405020304" pitchFamily="18" charset="0"/>
              </a:rPr>
              <a:t> </a:t>
            </a:r>
            <a:r>
              <a:rPr spc="-25" dirty="0">
                <a:solidFill>
                  <a:srgbClr val="292934"/>
                </a:solidFill>
                <a:latin typeface="Times New Roman" panose="02020603050405020304" pitchFamily="18" charset="0"/>
                <a:cs typeface="Times New Roman" panose="02020603050405020304" pitchFamily="18" charset="0"/>
              </a:rPr>
              <a:t>may </a:t>
            </a:r>
            <a:r>
              <a:rPr dirty="0">
                <a:solidFill>
                  <a:srgbClr val="292934"/>
                </a:solidFill>
                <a:latin typeface="Times New Roman" panose="02020603050405020304" pitchFamily="18" charset="0"/>
                <a:cs typeface="Times New Roman" panose="02020603050405020304" pitchFamily="18" charset="0"/>
              </a:rPr>
              <a:t>require</a:t>
            </a:r>
            <a:r>
              <a:rPr spc="-70" dirty="0">
                <a:solidFill>
                  <a:srgbClr val="292934"/>
                </a:solidFill>
                <a:latin typeface="Times New Roman" panose="02020603050405020304" pitchFamily="18" charset="0"/>
                <a:cs typeface="Times New Roman" panose="02020603050405020304" pitchFamily="18" charset="0"/>
              </a:rPr>
              <a:t> </a:t>
            </a:r>
            <a:r>
              <a:rPr spc="-20" dirty="0">
                <a:solidFill>
                  <a:srgbClr val="292934"/>
                </a:solidFill>
                <a:latin typeface="Times New Roman" panose="02020603050405020304" pitchFamily="18" charset="0"/>
                <a:cs typeface="Times New Roman" panose="02020603050405020304" pitchFamily="18" charset="0"/>
              </a:rPr>
              <a:t>some</a:t>
            </a:r>
            <a:r>
              <a:rPr spc="-85" dirty="0">
                <a:solidFill>
                  <a:srgbClr val="292934"/>
                </a:solidFill>
                <a:latin typeface="Times New Roman" panose="02020603050405020304" pitchFamily="18" charset="0"/>
                <a:cs typeface="Times New Roman" panose="02020603050405020304" pitchFamily="18" charset="0"/>
              </a:rPr>
              <a:t> </a:t>
            </a:r>
            <a:r>
              <a:rPr spc="-25" dirty="0">
                <a:solidFill>
                  <a:srgbClr val="292934"/>
                </a:solidFill>
                <a:latin typeface="Times New Roman" panose="02020603050405020304" pitchFamily="18" charset="0"/>
                <a:cs typeface="Times New Roman" panose="02020603050405020304" pitchFamily="18" charset="0"/>
              </a:rPr>
              <a:t>experimentation</a:t>
            </a:r>
            <a:r>
              <a:rPr spc="-5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and</a:t>
            </a:r>
            <a:r>
              <a:rPr spc="-80" dirty="0">
                <a:solidFill>
                  <a:srgbClr val="292934"/>
                </a:solidFill>
                <a:latin typeface="Times New Roman" panose="02020603050405020304" pitchFamily="18" charset="0"/>
                <a:cs typeface="Times New Roman" panose="02020603050405020304" pitchFamily="18" charset="0"/>
              </a:rPr>
              <a:t> </a:t>
            </a:r>
            <a:r>
              <a:rPr spc="-20" dirty="0">
                <a:solidFill>
                  <a:srgbClr val="292934"/>
                </a:solidFill>
                <a:latin typeface="Times New Roman" panose="02020603050405020304" pitchFamily="18" charset="0"/>
                <a:cs typeface="Times New Roman" panose="02020603050405020304" pitchFamily="18" charset="0"/>
              </a:rPr>
              <a:t>adjustment</a:t>
            </a:r>
            <a:r>
              <a:rPr spc="-60"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to</a:t>
            </a:r>
            <a:r>
              <a:rPr spc="-75" dirty="0">
                <a:solidFill>
                  <a:srgbClr val="292934"/>
                </a:solidFill>
                <a:latin typeface="Times New Roman" panose="02020603050405020304" pitchFamily="18" charset="0"/>
                <a:cs typeface="Times New Roman" panose="02020603050405020304" pitchFamily="18" charset="0"/>
              </a:rPr>
              <a:t> </a:t>
            </a:r>
            <a:r>
              <a:rPr spc="-10" dirty="0">
                <a:solidFill>
                  <a:srgbClr val="292934"/>
                </a:solidFill>
                <a:latin typeface="Times New Roman" panose="02020603050405020304" pitchFamily="18" charset="0"/>
                <a:cs typeface="Times New Roman" panose="02020603050405020304" pitchFamily="18" charset="0"/>
              </a:rPr>
              <a:t>discover</a:t>
            </a:r>
            <a:r>
              <a:rPr spc="-70"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the</a:t>
            </a:r>
            <a:r>
              <a:rPr spc="-6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schedule</a:t>
            </a:r>
            <a:r>
              <a:rPr spc="-6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and</a:t>
            </a:r>
            <a:r>
              <a:rPr spc="-75" dirty="0">
                <a:solidFill>
                  <a:srgbClr val="292934"/>
                </a:solidFill>
                <a:latin typeface="Times New Roman" panose="02020603050405020304" pitchFamily="18" charset="0"/>
                <a:cs typeface="Times New Roman" panose="02020603050405020304" pitchFamily="18" charset="0"/>
              </a:rPr>
              <a:t> </a:t>
            </a:r>
            <a:r>
              <a:rPr spc="-10" dirty="0">
                <a:solidFill>
                  <a:srgbClr val="292934"/>
                </a:solidFill>
                <a:latin typeface="Times New Roman" panose="02020603050405020304" pitchFamily="18" charset="0"/>
                <a:cs typeface="Times New Roman" panose="02020603050405020304" pitchFamily="18" charset="0"/>
              </a:rPr>
              <a:t>techniques</a:t>
            </a:r>
            <a:r>
              <a:rPr spc="-6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that</a:t>
            </a:r>
            <a:r>
              <a:rPr spc="-85" dirty="0">
                <a:solidFill>
                  <a:srgbClr val="292934"/>
                </a:solidFill>
                <a:latin typeface="Times New Roman" panose="02020603050405020304" pitchFamily="18" charset="0"/>
                <a:cs typeface="Times New Roman" panose="02020603050405020304" pitchFamily="18" charset="0"/>
              </a:rPr>
              <a:t> </a:t>
            </a:r>
            <a:r>
              <a:rPr spc="-25" dirty="0">
                <a:solidFill>
                  <a:srgbClr val="292934"/>
                </a:solidFill>
                <a:latin typeface="Times New Roman" panose="02020603050405020304" pitchFamily="18" charset="0"/>
                <a:cs typeface="Times New Roman" panose="02020603050405020304" pitchFamily="18" charset="0"/>
              </a:rPr>
              <a:t>optimize</a:t>
            </a:r>
            <a:r>
              <a:rPr spc="-70" dirty="0">
                <a:solidFill>
                  <a:srgbClr val="292934"/>
                </a:solidFill>
                <a:latin typeface="Times New Roman" panose="02020603050405020304" pitchFamily="18" charset="0"/>
                <a:cs typeface="Times New Roman" panose="02020603050405020304" pitchFamily="18" charset="0"/>
              </a:rPr>
              <a:t> </a:t>
            </a:r>
            <a:r>
              <a:rPr spc="-20" dirty="0">
                <a:solidFill>
                  <a:srgbClr val="292934"/>
                </a:solidFill>
                <a:latin typeface="Times New Roman" panose="02020603050405020304" pitchFamily="18" charset="0"/>
                <a:cs typeface="Times New Roman" panose="02020603050405020304" pitchFamily="18" charset="0"/>
              </a:rPr>
              <a:t>your </a:t>
            </a:r>
            <a:r>
              <a:rPr spc="-25" dirty="0">
                <a:solidFill>
                  <a:srgbClr val="292934"/>
                </a:solidFill>
                <a:latin typeface="Times New Roman" panose="02020603050405020304" pitchFamily="18" charset="0"/>
                <a:cs typeface="Times New Roman" panose="02020603050405020304" pitchFamily="18" charset="0"/>
              </a:rPr>
              <a:t>productivity</a:t>
            </a:r>
            <a:r>
              <a:rPr spc="-35" dirty="0">
                <a:solidFill>
                  <a:srgbClr val="292934"/>
                </a:solidFill>
                <a:latin typeface="Times New Roman" panose="02020603050405020304" pitchFamily="18" charset="0"/>
                <a:cs typeface="Times New Roman" panose="02020603050405020304" pitchFamily="18" charset="0"/>
              </a:rPr>
              <a:t> </a:t>
            </a:r>
            <a:r>
              <a:rPr dirty="0">
                <a:solidFill>
                  <a:srgbClr val="292934"/>
                </a:solidFill>
                <a:latin typeface="Times New Roman" panose="02020603050405020304" pitchFamily="18" charset="0"/>
                <a:cs typeface="Times New Roman" panose="02020603050405020304" pitchFamily="18" charset="0"/>
              </a:rPr>
              <a:t>and</a:t>
            </a:r>
            <a:r>
              <a:rPr spc="-10" dirty="0">
                <a:solidFill>
                  <a:srgbClr val="292934"/>
                </a:solidFill>
                <a:latin typeface="Times New Roman" panose="02020603050405020304" pitchFamily="18" charset="0"/>
                <a:cs typeface="Times New Roman" panose="02020603050405020304" pitchFamily="18" charset="0"/>
              </a:rPr>
              <a:t> learning.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2800" y="2895600"/>
            <a:ext cx="4423410" cy="1031875"/>
          </a:xfrm>
          <a:prstGeom prst="rect">
            <a:avLst/>
          </a:prstGeom>
        </p:spPr>
        <p:txBody>
          <a:bodyPr vert="horz" wrap="square" lIns="0" tIns="12700" rIns="0" bIns="0" rtlCol="0">
            <a:spAutoFit/>
          </a:bodyPr>
          <a:lstStyle/>
          <a:p>
            <a:pPr marL="12700">
              <a:lnSpc>
                <a:spcPct val="100000"/>
              </a:lnSpc>
              <a:spcBef>
                <a:spcPts val="100"/>
              </a:spcBef>
            </a:pPr>
            <a:r>
              <a:rPr sz="6600" b="0" spc="-445" dirty="0">
                <a:solidFill>
                  <a:srgbClr val="292934"/>
                </a:solidFill>
                <a:latin typeface="Times New Roman"/>
                <a:cs typeface="Times New Roman"/>
              </a:rPr>
              <a:t>THANK</a:t>
            </a:r>
            <a:r>
              <a:rPr sz="6600" b="0" spc="-190" dirty="0">
                <a:solidFill>
                  <a:srgbClr val="292934"/>
                </a:solidFill>
                <a:latin typeface="Times New Roman"/>
                <a:cs typeface="Times New Roman"/>
              </a:rPr>
              <a:t> </a:t>
            </a:r>
            <a:r>
              <a:rPr sz="6600" b="0" spc="-760" dirty="0">
                <a:solidFill>
                  <a:srgbClr val="292934"/>
                </a:solidFill>
                <a:latin typeface="Times New Roman"/>
                <a:cs typeface="Times New Roman"/>
              </a:rPr>
              <a:t>YOU</a:t>
            </a:r>
            <a:endParaRPr sz="66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9375" rIns="0" bIns="0" rtlCol="0">
            <a:spAutoFit/>
          </a:bodyPr>
          <a:lstStyle/>
          <a:p>
            <a:pPr marL="357505">
              <a:lnSpc>
                <a:spcPct val="100000"/>
              </a:lnSpc>
              <a:spcBef>
                <a:spcPts val="100"/>
              </a:spcBef>
            </a:pPr>
            <a:r>
              <a:rPr spc="-105" dirty="0"/>
              <a:t>Title</a:t>
            </a:r>
            <a:r>
              <a:rPr spc="-180" dirty="0"/>
              <a:t> </a:t>
            </a:r>
            <a:r>
              <a:rPr spc="-90" dirty="0"/>
              <a:t>Explanation:</a:t>
            </a:r>
          </a:p>
        </p:txBody>
      </p:sp>
      <p:sp>
        <p:nvSpPr>
          <p:cNvPr id="3" name="object 3"/>
          <p:cNvSpPr txBox="1"/>
          <p:nvPr/>
        </p:nvSpPr>
        <p:spPr>
          <a:xfrm>
            <a:off x="476504" y="1473149"/>
            <a:ext cx="10815955" cy="4281300"/>
          </a:xfrm>
          <a:prstGeom prst="rect">
            <a:avLst/>
          </a:prstGeom>
        </p:spPr>
        <p:txBody>
          <a:bodyPr vert="horz" wrap="square" lIns="0" tIns="13335" rIns="0" bIns="0" rtlCol="0">
            <a:spAutoFit/>
          </a:bodyPr>
          <a:lstStyle/>
          <a:p>
            <a:pPr marL="194945" marR="6350" indent="-182880" algn="just">
              <a:lnSpc>
                <a:spcPct val="100000"/>
              </a:lnSpc>
              <a:spcBef>
                <a:spcPts val="105"/>
              </a:spcBef>
              <a:buClr>
                <a:srgbClr val="292934"/>
              </a:buClr>
              <a:buSzPct val="80000"/>
              <a:buFont typeface="Wingdings"/>
              <a:buChar char=""/>
              <a:tabLst>
                <a:tab pos="194945" algn="l"/>
              </a:tabLst>
            </a:pPr>
            <a:r>
              <a:rPr lang="en-IN" sz="2000" b="1" u="sng" dirty="0">
                <a:solidFill>
                  <a:srgbClr val="79463C"/>
                </a:solidFill>
                <a:uFill>
                  <a:solidFill>
                    <a:srgbClr val="79463C"/>
                  </a:solidFill>
                </a:uFill>
                <a:latin typeface="Times New Roman" panose="02020603050405020304" pitchFamily="18" charset="0"/>
                <a:cs typeface="Times New Roman" panose="02020603050405020304" pitchFamily="18" charset="0"/>
              </a:rPr>
              <a:t>“A+":</a:t>
            </a:r>
            <a:r>
              <a:rPr lang="en-IN" sz="2000" b="1" u="sng" spc="355" dirty="0">
                <a:solidFill>
                  <a:srgbClr val="79463C"/>
                </a:solidFill>
                <a:uFill>
                  <a:solidFill>
                    <a:srgbClr val="79463C"/>
                  </a:solidFill>
                </a:u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part</a:t>
            </a:r>
            <a:r>
              <a:rPr sz="2000" spc="3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3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5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title</a:t>
            </a:r>
            <a:r>
              <a:rPr sz="2000" spc="3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might</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indicate</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40" dirty="0">
                <a:solidFill>
                  <a:srgbClr val="374151"/>
                </a:solidFill>
                <a:latin typeface="Times New Roman" panose="02020603050405020304" pitchFamily="18" charset="0"/>
                <a:cs typeface="Times New Roman" panose="02020603050405020304" pitchFamily="18" charset="0"/>
              </a:rPr>
              <a:t> </a:t>
            </a:r>
            <a:r>
              <a:rPr sz="2000" spc="-30" dirty="0">
                <a:solidFill>
                  <a:srgbClr val="374151"/>
                </a:solidFill>
                <a:latin typeface="Times New Roman" panose="02020603050405020304" pitchFamily="18" charset="0"/>
                <a:cs typeface="Times New Roman" panose="02020603050405020304" pitchFamily="18" charset="0"/>
              </a:rPr>
              <a:t>high-</a:t>
            </a:r>
            <a:r>
              <a:rPr sz="2000" dirty="0">
                <a:solidFill>
                  <a:srgbClr val="374151"/>
                </a:solidFill>
                <a:latin typeface="Times New Roman" panose="02020603050405020304" pitchFamily="18" charset="0"/>
                <a:cs typeface="Times New Roman" panose="02020603050405020304" pitchFamily="18" charset="0"/>
              </a:rPr>
              <a:t>quality</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350" dirty="0">
                <a:solidFill>
                  <a:srgbClr val="374151"/>
                </a:solidFill>
                <a:latin typeface="Times New Roman" panose="02020603050405020304" pitchFamily="18" charset="0"/>
                <a:cs typeface="Times New Roman" panose="02020603050405020304" pitchFamily="18" charset="0"/>
              </a:rPr>
              <a:t> </a:t>
            </a:r>
            <a:r>
              <a:rPr sz="2000" spc="-40" dirty="0">
                <a:solidFill>
                  <a:srgbClr val="374151"/>
                </a:solidFill>
                <a:latin typeface="Times New Roman" panose="02020603050405020304" pitchFamily="18" charset="0"/>
                <a:cs typeface="Times New Roman" panose="02020603050405020304" pitchFamily="18" charset="0"/>
              </a:rPr>
              <a:t>top-</a:t>
            </a:r>
            <a:r>
              <a:rPr sz="2000" dirty="0">
                <a:solidFill>
                  <a:srgbClr val="374151"/>
                </a:solidFill>
                <a:latin typeface="Times New Roman" panose="02020603050405020304" pitchFamily="18" charset="0"/>
                <a:cs typeface="Times New Roman" panose="02020603050405020304" pitchFamily="18" charset="0"/>
              </a:rPr>
              <a:t>rated</a:t>
            </a:r>
            <a:r>
              <a:rPr sz="2000" spc="3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agenda</a:t>
            </a:r>
            <a:r>
              <a:rPr sz="2000" spc="35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35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calendar application.</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a:t>
            </a:r>
            <a:r>
              <a:rPr sz="2000" spc="-5" dirty="0">
                <a:solidFill>
                  <a:srgbClr val="374151"/>
                </a:solidFill>
                <a:latin typeface="Times New Roman" panose="02020603050405020304" pitchFamily="18" charset="0"/>
                <a:cs typeface="Times New Roman" panose="02020603050405020304" pitchFamily="18" charset="0"/>
              </a:rPr>
              <a:t> </a:t>
            </a:r>
            <a:r>
              <a:rPr sz="2000" spc="-35" dirty="0">
                <a:solidFill>
                  <a:srgbClr val="374151"/>
                </a:solidFill>
                <a:latin typeface="Times New Roman" panose="02020603050405020304" pitchFamily="18" charset="0"/>
                <a:cs typeface="Times New Roman" panose="02020603050405020304" pitchFamily="18" charset="0"/>
              </a:rPr>
              <a:t>many</a:t>
            </a:r>
            <a:r>
              <a:rPr sz="2000" spc="-1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grading </a:t>
            </a:r>
            <a:r>
              <a:rPr sz="2000" spc="-20" dirty="0">
                <a:solidFill>
                  <a:srgbClr val="374151"/>
                </a:solidFill>
                <a:latin typeface="Times New Roman" panose="02020603050405020304" pitchFamily="18" charset="0"/>
                <a:cs typeface="Times New Roman" panose="02020603050405020304" pitchFamily="18" charset="0"/>
              </a:rPr>
              <a:t>systems,</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 </a:t>
            </a:r>
            <a:r>
              <a:rPr sz="2000" spc="-70" dirty="0">
                <a:solidFill>
                  <a:srgbClr val="374151"/>
                </a:solidFill>
                <a:latin typeface="Times New Roman" panose="02020603050405020304" pitchFamily="18" charset="0"/>
                <a:cs typeface="Times New Roman" panose="02020603050405020304" pitchFamily="18" charset="0"/>
              </a:rPr>
              <a:t>"A+"</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is</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highest</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possible</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grade,</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so it</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can</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be</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seen</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as</a:t>
            </a:r>
            <a:r>
              <a:rPr sz="2000" spc="-20" dirty="0">
                <a:solidFill>
                  <a:srgbClr val="374151"/>
                </a:solidFill>
                <a:latin typeface="Times New Roman" panose="02020603050405020304" pitchFamily="18" charset="0"/>
                <a:cs typeface="Times New Roman" panose="02020603050405020304" pitchFamily="18" charset="0"/>
              </a:rPr>
              <a:t> </a:t>
            </a:r>
            <a:r>
              <a:rPr sz="2000" spc="-50" dirty="0">
                <a:solidFill>
                  <a:srgbClr val="374151"/>
                </a:solidFill>
                <a:latin typeface="Times New Roman" panose="02020603050405020304" pitchFamily="18" charset="0"/>
                <a:cs typeface="Times New Roman" panose="02020603050405020304" pitchFamily="18" charset="0"/>
              </a:rPr>
              <a:t>a </a:t>
            </a:r>
            <a:r>
              <a:rPr sz="2000" spc="-30" dirty="0">
                <a:solidFill>
                  <a:srgbClr val="374151"/>
                </a:solidFill>
                <a:latin typeface="Times New Roman" panose="02020603050405020304" pitchFamily="18" charset="0"/>
                <a:cs typeface="Times New Roman" panose="02020603050405020304" pitchFamily="18" charset="0"/>
              </a:rPr>
              <a:t>symbol</a:t>
            </a:r>
            <a:r>
              <a:rPr sz="2000" spc="-9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6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excellence.</a:t>
            </a:r>
            <a:endParaRPr sz="2000" dirty="0">
              <a:latin typeface="Times New Roman" panose="02020603050405020304" pitchFamily="18" charset="0"/>
              <a:cs typeface="Times New Roman" panose="02020603050405020304" pitchFamily="18" charset="0"/>
            </a:endParaRPr>
          </a:p>
          <a:p>
            <a:pPr>
              <a:lnSpc>
                <a:spcPct val="100000"/>
              </a:lnSpc>
              <a:spcBef>
                <a:spcPts val="1095"/>
              </a:spcBef>
              <a:buClr>
                <a:srgbClr val="292934"/>
              </a:buClr>
              <a:buFont typeface="Wingdings"/>
              <a:buChar char=""/>
            </a:pPr>
            <a:endParaRPr sz="2000" dirty="0">
              <a:latin typeface="Times New Roman" panose="02020603050405020304" pitchFamily="18" charset="0"/>
              <a:cs typeface="Times New Roman" panose="02020603050405020304" pitchFamily="18" charset="0"/>
            </a:endParaRPr>
          </a:p>
          <a:p>
            <a:pPr marL="194945" marR="6350" indent="-182880" algn="just">
              <a:lnSpc>
                <a:spcPct val="100000"/>
              </a:lnSpc>
              <a:buClr>
                <a:srgbClr val="292934"/>
              </a:buClr>
              <a:buSzPct val="80000"/>
              <a:buFont typeface="Wingdings"/>
              <a:buChar char=""/>
              <a:tabLst>
                <a:tab pos="194945" algn="l"/>
              </a:tabLst>
            </a:pPr>
            <a:r>
              <a:rPr lang="en-IN" sz="2000" b="1" spc="-40">
                <a:solidFill>
                  <a:srgbClr val="79463C"/>
                </a:solidFill>
                <a:latin typeface="Times New Roman" panose="02020603050405020304" pitchFamily="18" charset="0"/>
                <a:cs typeface="Times New Roman" panose="02020603050405020304" pitchFamily="18" charset="0"/>
              </a:rPr>
              <a:t>"</a:t>
            </a:r>
            <a:r>
              <a:rPr lang="en-IN" sz="2000" b="1" u="sng" spc="-40">
                <a:solidFill>
                  <a:srgbClr val="79463C"/>
                </a:solidFill>
                <a:uFill>
                  <a:solidFill>
                    <a:srgbClr val="79463C"/>
                  </a:solidFill>
                </a:uFill>
                <a:latin typeface="Times New Roman" panose="02020603050405020304" pitchFamily="18" charset="0"/>
                <a:cs typeface="Times New Roman" panose="02020603050405020304" pitchFamily="18" charset="0"/>
              </a:rPr>
              <a:t>Agenda"</a:t>
            </a:r>
            <a:r>
              <a:rPr lang="en-IN" sz="2000" b="1" spc="-4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agenda</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list</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schedule</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3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items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be</a:t>
            </a:r>
            <a:r>
              <a:rPr sz="2000" spc="-5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discussed</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4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accomplished,</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especially</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at</a:t>
            </a:r>
            <a:r>
              <a:rPr sz="2000" spc="-35" dirty="0">
                <a:solidFill>
                  <a:srgbClr val="374151"/>
                </a:solidFill>
                <a:latin typeface="Times New Roman" panose="02020603050405020304" pitchFamily="18" charset="0"/>
                <a:cs typeface="Times New Roman" panose="02020603050405020304" pitchFamily="18" charset="0"/>
              </a:rPr>
              <a:t> </a:t>
            </a:r>
            <a:r>
              <a:rPr sz="2000" spc="-50" dirty="0">
                <a:solidFill>
                  <a:srgbClr val="374151"/>
                </a:solidFill>
                <a:latin typeface="Times New Roman" panose="02020603050405020304" pitchFamily="18" charset="0"/>
                <a:cs typeface="Times New Roman" panose="02020603050405020304" pitchFamily="18" charset="0"/>
              </a:rPr>
              <a:t>a </a:t>
            </a:r>
            <a:r>
              <a:rPr sz="2000" spc="-10" dirty="0">
                <a:solidFill>
                  <a:srgbClr val="374151"/>
                </a:solidFill>
                <a:latin typeface="Times New Roman" panose="02020603050405020304" pitchFamily="18" charset="0"/>
                <a:cs typeface="Times New Roman" panose="02020603050405020304" pitchFamily="18" charset="0"/>
              </a:rPr>
              <a:t>meeting</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event.</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2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context</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software</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application,</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a:t>
            </a:r>
            <a:r>
              <a:rPr sz="2000" spc="35"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"agenda"</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typically</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refers</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1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digital </a:t>
            </a:r>
            <a:r>
              <a:rPr sz="2000" dirty="0">
                <a:solidFill>
                  <a:srgbClr val="374151"/>
                </a:solidFill>
                <a:latin typeface="Times New Roman" panose="02020603050405020304" pitchFamily="18" charset="0"/>
                <a:cs typeface="Times New Roman" panose="02020603050405020304" pitchFamily="18" charset="0"/>
              </a:rPr>
              <a:t>calendar</a:t>
            </a:r>
            <a:r>
              <a:rPr sz="2000" spc="-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4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planner</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used</a:t>
            </a:r>
            <a:r>
              <a:rPr sz="2000" spc="-7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for</a:t>
            </a:r>
            <a:r>
              <a:rPr sz="2000" spc="-5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scheduling</a:t>
            </a:r>
            <a:r>
              <a:rPr sz="2000" spc="-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6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organizing</a:t>
            </a:r>
            <a:r>
              <a:rPr sz="2000" spc="-6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events,</a:t>
            </a:r>
            <a:r>
              <a:rPr sz="2000" spc="-75"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appointments,</a:t>
            </a:r>
            <a:r>
              <a:rPr sz="2000" spc="-5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6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tasks.</a:t>
            </a:r>
            <a:endParaRPr sz="2000" dirty="0">
              <a:latin typeface="Times New Roman" panose="02020603050405020304" pitchFamily="18" charset="0"/>
              <a:cs typeface="Times New Roman" panose="02020603050405020304" pitchFamily="18" charset="0"/>
            </a:endParaRPr>
          </a:p>
          <a:p>
            <a:pPr>
              <a:lnSpc>
                <a:spcPct val="100000"/>
              </a:lnSpc>
              <a:spcBef>
                <a:spcPts val="1110"/>
              </a:spcBef>
              <a:buClr>
                <a:srgbClr val="292934"/>
              </a:buClr>
              <a:buFont typeface="Wingdings"/>
              <a:buChar char=""/>
            </a:pPr>
            <a:endParaRPr sz="2000" dirty="0">
              <a:latin typeface="Times New Roman" panose="02020603050405020304" pitchFamily="18" charset="0"/>
              <a:cs typeface="Times New Roman" panose="02020603050405020304" pitchFamily="18" charset="0"/>
            </a:endParaRPr>
          </a:p>
          <a:p>
            <a:pPr marL="194945" marR="5080" indent="-182880" algn="just">
              <a:lnSpc>
                <a:spcPct val="99400"/>
              </a:lnSpc>
              <a:buClr>
                <a:srgbClr val="292934"/>
              </a:buClr>
              <a:buSzPct val="80000"/>
              <a:buFont typeface="Wingdings"/>
              <a:buChar char=""/>
              <a:tabLst>
                <a:tab pos="194945" algn="l"/>
              </a:tabLst>
            </a:pPr>
            <a:r>
              <a:rPr sz="2000" dirty="0">
                <a:solidFill>
                  <a:srgbClr val="374151"/>
                </a:solidFill>
                <a:latin typeface="Times New Roman" panose="02020603050405020304" pitchFamily="18" charset="0"/>
                <a:cs typeface="Times New Roman" panose="02020603050405020304" pitchFamily="18" charset="0"/>
              </a:rPr>
              <a:t>Combining</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these</a:t>
            </a:r>
            <a:r>
              <a:rPr sz="2000" spc="30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elements,</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"A+Agenda"</a:t>
            </a:r>
            <a:r>
              <a:rPr sz="2000" spc="3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could</a:t>
            </a:r>
            <a:r>
              <a:rPr sz="2000" spc="3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be</a:t>
            </a:r>
            <a:r>
              <a:rPr sz="2000" spc="30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0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Java</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application</a:t>
            </a:r>
            <a:r>
              <a:rPr sz="2000" spc="3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30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managing</a:t>
            </a:r>
            <a:r>
              <a:rPr sz="2000" spc="32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schedules, appointments,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tasks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aims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high</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quality</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excellence</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features</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functionality. </a:t>
            </a:r>
            <a:r>
              <a:rPr sz="2000" dirty="0">
                <a:solidFill>
                  <a:srgbClr val="374151"/>
                </a:solidFill>
                <a:latin typeface="Times New Roman" panose="02020603050405020304" pitchFamily="18" charset="0"/>
                <a:cs typeface="Times New Roman" panose="02020603050405020304" pitchFamily="18" charset="0"/>
              </a:rPr>
              <a:t>It's</a:t>
            </a:r>
            <a:r>
              <a:rPr sz="2000" spc="-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possible</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this</a:t>
            </a:r>
            <a:r>
              <a:rPr sz="2000" spc="-7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application</a:t>
            </a:r>
            <a:r>
              <a:rPr sz="2000" spc="-70" dirty="0">
                <a:solidFill>
                  <a:srgbClr val="374151"/>
                </a:solidFill>
                <a:latin typeface="Times New Roman" panose="02020603050405020304" pitchFamily="18" charset="0"/>
                <a:cs typeface="Times New Roman" panose="02020603050405020304" pitchFamily="18" charset="0"/>
              </a:rPr>
              <a:t> </a:t>
            </a:r>
            <a:r>
              <a:rPr sz="2000" spc="-50" dirty="0">
                <a:solidFill>
                  <a:srgbClr val="374151"/>
                </a:solidFill>
                <a:latin typeface="Times New Roman" panose="02020603050405020304" pitchFamily="18" charset="0"/>
                <a:cs typeface="Times New Roman" panose="02020603050405020304" pitchFamily="18" charset="0"/>
              </a:rPr>
              <a:t>may</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have</a:t>
            </a:r>
            <a:r>
              <a:rPr sz="2000" spc="-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features</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set</a:t>
            </a:r>
            <a:r>
              <a:rPr sz="2000" spc="-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a:t>
            </a:r>
            <a:r>
              <a:rPr sz="2000" spc="-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apart</a:t>
            </a:r>
            <a:r>
              <a:rPr sz="2000" spc="-6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from</a:t>
            </a:r>
            <a:r>
              <a:rPr sz="2000" spc="-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other</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agenda</a:t>
            </a:r>
            <a:r>
              <a:rPr sz="2000" spc="-6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or</a:t>
            </a:r>
            <a:r>
              <a:rPr sz="2000" spc="-7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calendar applications,</a:t>
            </a:r>
            <a:r>
              <a:rPr sz="2000" spc="-40" dirty="0">
                <a:solidFill>
                  <a:srgbClr val="374151"/>
                </a:solidFill>
                <a:latin typeface="Times New Roman" panose="02020603050405020304" pitchFamily="18" charset="0"/>
                <a:cs typeface="Times New Roman" panose="02020603050405020304" pitchFamily="18" charset="0"/>
              </a:rPr>
              <a:t> </a:t>
            </a:r>
            <a:r>
              <a:rPr sz="2000" spc="-35" dirty="0">
                <a:solidFill>
                  <a:srgbClr val="374151"/>
                </a:solidFill>
                <a:latin typeface="Times New Roman" panose="02020603050405020304" pitchFamily="18" charset="0"/>
                <a:cs typeface="Times New Roman" panose="02020603050405020304" pitchFamily="18" charset="0"/>
              </a:rPr>
              <a:t>making</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it</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top</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choice</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users</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seeking</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efficient</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2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user-</a:t>
            </a:r>
            <a:r>
              <a:rPr sz="2000" spc="-10" dirty="0">
                <a:solidFill>
                  <a:srgbClr val="374151"/>
                </a:solidFill>
                <a:latin typeface="Times New Roman" panose="02020603050405020304" pitchFamily="18" charset="0"/>
                <a:cs typeface="Times New Roman" panose="02020603050405020304" pitchFamily="18" charset="0"/>
              </a:rPr>
              <a:t>friendly</a:t>
            </a:r>
            <a:r>
              <a:rPr sz="2000" spc="-3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way</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2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manage their</a:t>
            </a:r>
            <a:r>
              <a:rPr sz="2000" spc="-80" dirty="0">
                <a:solidFill>
                  <a:srgbClr val="374151"/>
                </a:solidFill>
                <a:latin typeface="Times New Roman" panose="02020603050405020304" pitchFamily="18" charset="0"/>
                <a:cs typeface="Times New Roman" panose="02020603050405020304" pitchFamily="18" charset="0"/>
              </a:rPr>
              <a:t> </a:t>
            </a:r>
            <a:r>
              <a:rPr sz="2000" spc="-30" dirty="0">
                <a:solidFill>
                  <a:srgbClr val="374151"/>
                </a:solidFill>
                <a:latin typeface="Times New Roman" panose="02020603050405020304" pitchFamily="18" charset="0"/>
                <a:cs typeface="Times New Roman" panose="02020603050405020304" pitchFamily="18" charset="0"/>
              </a:rPr>
              <a:t>time</a:t>
            </a:r>
            <a:r>
              <a:rPr sz="2000" spc="-6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7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events.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9375" rIns="0" bIns="0" rtlCol="0">
            <a:spAutoFit/>
          </a:bodyPr>
          <a:lstStyle/>
          <a:p>
            <a:pPr marL="357505">
              <a:lnSpc>
                <a:spcPct val="100000"/>
              </a:lnSpc>
              <a:spcBef>
                <a:spcPts val="100"/>
              </a:spcBef>
            </a:pPr>
            <a:r>
              <a:rPr spc="-85" dirty="0"/>
              <a:t>Abstract:</a:t>
            </a:r>
          </a:p>
        </p:txBody>
      </p:sp>
      <p:sp>
        <p:nvSpPr>
          <p:cNvPr id="3" name="object 3"/>
          <p:cNvSpPr txBox="1"/>
          <p:nvPr/>
        </p:nvSpPr>
        <p:spPr>
          <a:xfrm>
            <a:off x="621893" y="1549349"/>
            <a:ext cx="10815955" cy="3075305"/>
          </a:xfrm>
          <a:prstGeom prst="rect">
            <a:avLst/>
          </a:prstGeom>
        </p:spPr>
        <p:txBody>
          <a:bodyPr vert="horz" wrap="square" lIns="0" tIns="13335" rIns="0" bIns="0" rtlCol="0">
            <a:spAutoFit/>
          </a:bodyPr>
          <a:lstStyle/>
          <a:p>
            <a:pPr marL="12700" marR="5080" algn="just">
              <a:lnSpc>
                <a:spcPct val="100000"/>
              </a:lnSpc>
              <a:spcBef>
                <a:spcPts val="105"/>
              </a:spcBef>
            </a:pPr>
            <a:r>
              <a:rPr lang="en-US" sz="2000" dirty="0">
                <a:solidFill>
                  <a:srgbClr val="292934"/>
                </a:solidFill>
                <a:latin typeface="Times New Roman" panose="02020603050405020304" pitchFamily="18" charset="0"/>
                <a:cs typeface="Times New Roman" panose="02020603050405020304" pitchFamily="18" charset="0"/>
              </a:rPr>
              <a:t>Personalize</a:t>
            </a:r>
            <a:r>
              <a:rPr lang="en-US" sz="2000" spc="1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study</a:t>
            </a:r>
            <a:r>
              <a:rPr lang="en-US" sz="2000" spc="1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schedules.</a:t>
            </a:r>
            <a:r>
              <a:rPr lang="en-US" sz="2000" spc="1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Key</a:t>
            </a:r>
            <a:r>
              <a:rPr lang="en-US" sz="2000" spc="1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features</a:t>
            </a:r>
            <a:r>
              <a:rPr lang="en-US" sz="2000" spc="1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include</a:t>
            </a:r>
            <a:r>
              <a:rPr lang="en-US" sz="2000" spc="13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dynamic</a:t>
            </a:r>
            <a:r>
              <a:rPr lang="en-US" sz="2000" spc="1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scheduling,</a:t>
            </a:r>
            <a:r>
              <a:rPr lang="en-US" sz="2000" spc="1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customizable</a:t>
            </a:r>
            <a:r>
              <a:rPr lang="en-US" sz="2000" spc="145"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study </a:t>
            </a:r>
            <a:r>
              <a:rPr lang="en-US" sz="2000" dirty="0">
                <a:solidFill>
                  <a:srgbClr val="292934"/>
                </a:solidFill>
                <a:latin typeface="Times New Roman" panose="02020603050405020304" pitchFamily="18" charset="0"/>
                <a:cs typeface="Times New Roman" panose="02020603050405020304" pitchFamily="18" charset="0"/>
              </a:rPr>
              <a:t>academic</a:t>
            </a:r>
            <a:r>
              <a:rPr lang="en-US" sz="2000" spc="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success.</a:t>
            </a:r>
            <a:r>
              <a:rPr lang="en-US" sz="2000" spc="8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Using</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Java,</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it</a:t>
            </a:r>
            <a:r>
              <a:rPr lang="en-US" sz="2000" spc="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offers</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an</a:t>
            </a:r>
            <a:r>
              <a:rPr lang="en-US" sz="2000" spc="85" dirty="0">
                <a:solidFill>
                  <a:srgbClr val="292934"/>
                </a:solidFill>
                <a:latin typeface="Times New Roman" panose="02020603050405020304" pitchFamily="18" charset="0"/>
                <a:cs typeface="Times New Roman" panose="02020603050405020304" pitchFamily="18" charset="0"/>
              </a:rPr>
              <a:t> </a:t>
            </a:r>
            <a:r>
              <a:rPr lang="en-US" sz="2000" spc="-20" dirty="0">
                <a:solidFill>
                  <a:srgbClr val="292934"/>
                </a:solidFill>
                <a:latin typeface="Times New Roman" panose="02020603050405020304" pitchFamily="18" charset="0"/>
                <a:cs typeface="Times New Roman" panose="02020603050405020304" pitchFamily="18" charset="0"/>
              </a:rPr>
              <a:t>easy-</a:t>
            </a:r>
            <a:r>
              <a:rPr lang="en-US" sz="2000" spc="-40" dirty="0">
                <a:solidFill>
                  <a:srgbClr val="292934"/>
                </a:solidFill>
                <a:latin typeface="Times New Roman" panose="02020603050405020304" pitchFamily="18" charset="0"/>
                <a:cs typeface="Times New Roman" panose="02020603050405020304" pitchFamily="18" charset="0"/>
              </a:rPr>
              <a:t>to-</a:t>
            </a:r>
            <a:r>
              <a:rPr lang="en-US" sz="2000" dirty="0">
                <a:solidFill>
                  <a:srgbClr val="292934"/>
                </a:solidFill>
                <a:latin typeface="Times New Roman" panose="02020603050405020304" pitchFamily="18" charset="0"/>
                <a:cs typeface="Times New Roman" panose="02020603050405020304" pitchFamily="18" charset="0"/>
              </a:rPr>
              <a:t>use</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interface</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to</a:t>
            </a:r>
            <a:r>
              <a:rPr lang="en-US" sz="2000" spc="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create,</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organize,</a:t>
            </a:r>
            <a:r>
              <a:rPr lang="en-US" sz="2000" spc="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and</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Our</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Study </a:t>
            </a:r>
            <a:r>
              <a:rPr lang="en-US" sz="2000" dirty="0">
                <a:solidFill>
                  <a:srgbClr val="292934"/>
                </a:solidFill>
                <a:latin typeface="Times New Roman" panose="02020603050405020304" pitchFamily="18" charset="0"/>
                <a:cs typeface="Times New Roman" panose="02020603050405020304" pitchFamily="18" charset="0"/>
              </a:rPr>
              <a:t>Scheduling</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Java</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Application</a:t>
            </a:r>
            <a:r>
              <a:rPr lang="en-US" sz="2000" spc="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helps</a:t>
            </a:r>
            <a:r>
              <a:rPr lang="en-US" sz="2000" spc="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students</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manage</a:t>
            </a:r>
            <a:r>
              <a:rPr lang="en-US" sz="2000" spc="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their</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time</a:t>
            </a:r>
            <a:r>
              <a:rPr lang="en-US" sz="2000" spc="55"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effectively</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for</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Our</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Study</a:t>
            </a:r>
            <a:r>
              <a:rPr lang="en-US" sz="2000" spc="50"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Scheduling </a:t>
            </a:r>
            <a:r>
              <a:rPr lang="en-US" sz="2000" dirty="0">
                <a:solidFill>
                  <a:srgbClr val="292934"/>
                </a:solidFill>
                <a:latin typeface="Times New Roman" panose="02020603050405020304" pitchFamily="18" charset="0"/>
                <a:cs typeface="Times New Roman" panose="02020603050405020304" pitchFamily="18" charset="0"/>
              </a:rPr>
              <a:t>Java</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Application</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helps</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students</a:t>
            </a:r>
            <a:r>
              <a:rPr lang="en-US" sz="2000" spc="5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manage</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their</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time</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effectively</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for</a:t>
            </a:r>
            <a:r>
              <a:rPr lang="en-US" sz="2000" spc="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academic</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success.</a:t>
            </a:r>
            <a:r>
              <a:rPr lang="en-US" sz="2000" spc="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Using</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Java,</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spc="-25" dirty="0">
                <a:solidFill>
                  <a:srgbClr val="292934"/>
                </a:solidFill>
                <a:latin typeface="Times New Roman" panose="02020603050405020304" pitchFamily="18" charset="0"/>
                <a:cs typeface="Times New Roman" panose="02020603050405020304" pitchFamily="18" charset="0"/>
              </a:rPr>
              <a:t>it </a:t>
            </a:r>
            <a:r>
              <a:rPr lang="en-US" sz="2000" dirty="0">
                <a:solidFill>
                  <a:srgbClr val="292934"/>
                </a:solidFill>
                <a:latin typeface="Times New Roman" panose="02020603050405020304" pitchFamily="18" charset="0"/>
                <a:cs typeface="Times New Roman" panose="02020603050405020304" pitchFamily="18" charset="0"/>
              </a:rPr>
              <a:t>offers</a:t>
            </a:r>
            <a:r>
              <a:rPr lang="en-US" sz="2000" spc="1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an</a:t>
            </a:r>
            <a:r>
              <a:rPr lang="en-US" sz="2000" spc="175" dirty="0">
                <a:solidFill>
                  <a:srgbClr val="292934"/>
                </a:solidFill>
                <a:latin typeface="Times New Roman" panose="02020603050405020304" pitchFamily="18" charset="0"/>
                <a:cs typeface="Times New Roman" panose="02020603050405020304" pitchFamily="18" charset="0"/>
              </a:rPr>
              <a:t> </a:t>
            </a:r>
            <a:r>
              <a:rPr lang="en-US" sz="2000" spc="-25" dirty="0">
                <a:solidFill>
                  <a:srgbClr val="292934"/>
                </a:solidFill>
                <a:latin typeface="Times New Roman" panose="02020603050405020304" pitchFamily="18" charset="0"/>
                <a:cs typeface="Times New Roman" panose="02020603050405020304" pitchFamily="18" charset="0"/>
              </a:rPr>
              <a:t>easy-</a:t>
            </a:r>
            <a:r>
              <a:rPr lang="en-US" sz="2000" spc="-40" dirty="0">
                <a:solidFill>
                  <a:srgbClr val="292934"/>
                </a:solidFill>
                <a:latin typeface="Times New Roman" panose="02020603050405020304" pitchFamily="18" charset="0"/>
                <a:cs typeface="Times New Roman" panose="02020603050405020304" pitchFamily="18" charset="0"/>
              </a:rPr>
              <a:t>to-</a:t>
            </a:r>
            <a:r>
              <a:rPr lang="en-US" sz="2000" dirty="0">
                <a:solidFill>
                  <a:srgbClr val="292934"/>
                </a:solidFill>
                <a:latin typeface="Times New Roman" panose="02020603050405020304" pitchFamily="18" charset="0"/>
                <a:cs typeface="Times New Roman" panose="02020603050405020304" pitchFamily="18" charset="0"/>
              </a:rPr>
              <a:t>use</a:t>
            </a:r>
            <a:r>
              <a:rPr lang="en-US" sz="2000" spc="1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interface</a:t>
            </a:r>
            <a:r>
              <a:rPr lang="en-US" sz="2000" spc="1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to</a:t>
            </a:r>
            <a:r>
              <a:rPr lang="en-US" sz="2000" spc="1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create,</a:t>
            </a:r>
            <a:r>
              <a:rPr lang="en-US" sz="2000" spc="1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organize,</a:t>
            </a:r>
            <a:r>
              <a:rPr lang="en-US" sz="2000" spc="1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and</a:t>
            </a:r>
            <a:r>
              <a:rPr lang="en-US" sz="2000" spc="1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personalize</a:t>
            </a:r>
            <a:r>
              <a:rPr lang="en-US" sz="2000" spc="1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study</a:t>
            </a:r>
            <a:r>
              <a:rPr lang="en-US" sz="2000" spc="1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schedules.</a:t>
            </a:r>
            <a:r>
              <a:rPr lang="en-US" sz="2000" spc="17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Key</a:t>
            </a:r>
            <a:r>
              <a:rPr lang="en-US" sz="2000" spc="165"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features </a:t>
            </a:r>
            <a:r>
              <a:rPr lang="en-US" sz="2000" dirty="0">
                <a:solidFill>
                  <a:srgbClr val="292934"/>
                </a:solidFill>
                <a:latin typeface="Times New Roman" panose="02020603050405020304" pitchFamily="18" charset="0"/>
                <a:cs typeface="Times New Roman" panose="02020603050405020304" pitchFamily="18" charset="0"/>
              </a:rPr>
              <a:t>include</a:t>
            </a:r>
            <a:r>
              <a:rPr lang="en-US" sz="2000" spc="5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dynamic</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scheduling,</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customizable</a:t>
            </a:r>
            <a:r>
              <a:rPr lang="en-US" sz="2000" spc="6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study</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sessions,</a:t>
            </a:r>
            <a:r>
              <a:rPr lang="en-US" sz="2000" spc="6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reminders,</a:t>
            </a:r>
            <a:r>
              <a:rPr lang="en-US" sz="2000" spc="5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progress</a:t>
            </a:r>
            <a:r>
              <a:rPr lang="en-US" sz="2000" spc="6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tracking,</a:t>
            </a:r>
            <a:r>
              <a:rPr lang="en-US" sz="2000" spc="60" dirty="0">
                <a:solidFill>
                  <a:srgbClr val="292934"/>
                </a:solidFill>
                <a:latin typeface="Times New Roman" panose="02020603050405020304" pitchFamily="18" charset="0"/>
                <a:cs typeface="Times New Roman" panose="02020603050405020304" pitchFamily="18" charset="0"/>
              </a:rPr>
              <a:t>  </a:t>
            </a:r>
            <a:r>
              <a:rPr lang="en-US" sz="2000" spc="-25" dirty="0">
                <a:solidFill>
                  <a:srgbClr val="292934"/>
                </a:solidFill>
                <a:latin typeface="Times New Roman" panose="02020603050405020304" pitchFamily="18" charset="0"/>
                <a:cs typeface="Times New Roman" panose="02020603050405020304" pitchFamily="18" charset="0"/>
              </a:rPr>
              <a:t>and </a:t>
            </a:r>
            <a:r>
              <a:rPr lang="en-US" sz="2000" dirty="0">
                <a:solidFill>
                  <a:srgbClr val="292934"/>
                </a:solidFill>
                <a:latin typeface="Times New Roman" panose="02020603050405020304" pitchFamily="18" charset="0"/>
                <a:cs typeface="Times New Roman" panose="02020603050405020304" pitchFamily="18" charset="0"/>
              </a:rPr>
              <a:t>analysis</a:t>
            </a:r>
            <a:r>
              <a:rPr lang="en-US" sz="2000" spc="23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tools.</a:t>
            </a:r>
            <a:r>
              <a:rPr lang="en-US" sz="2000" spc="2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By</a:t>
            </a:r>
            <a:r>
              <a:rPr lang="en-US" sz="2000" spc="22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enhancing</a:t>
            </a:r>
            <a:r>
              <a:rPr lang="en-US" sz="2000" spc="2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productivity</a:t>
            </a:r>
            <a:r>
              <a:rPr lang="en-US" sz="2000" spc="23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and</a:t>
            </a:r>
            <a:r>
              <a:rPr lang="en-US" sz="2000" spc="2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promoting</a:t>
            </a:r>
            <a:r>
              <a:rPr lang="en-US" sz="2000" spc="2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efficient</a:t>
            </a:r>
            <a:r>
              <a:rPr lang="en-US" sz="2000" spc="2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study</a:t>
            </a:r>
            <a:r>
              <a:rPr lang="en-US" sz="2000" spc="229"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planning,</a:t>
            </a:r>
            <a:r>
              <a:rPr lang="en-US" sz="2000" spc="2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the</a:t>
            </a:r>
            <a:r>
              <a:rPr lang="en-US" sz="2000" spc="240"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application </a:t>
            </a:r>
            <a:r>
              <a:rPr lang="en-US" sz="2000" dirty="0">
                <a:solidFill>
                  <a:srgbClr val="292934"/>
                </a:solidFill>
                <a:latin typeface="Times New Roman" panose="02020603050405020304" pitchFamily="18" charset="0"/>
                <a:cs typeface="Times New Roman" panose="02020603050405020304" pitchFamily="18" charset="0"/>
              </a:rPr>
              <a:t>supports</a:t>
            </a:r>
            <a:r>
              <a:rPr lang="en-US" sz="2000" spc="3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learners</a:t>
            </a:r>
            <a:r>
              <a:rPr lang="en-US" sz="2000" spc="3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in</a:t>
            </a:r>
            <a:r>
              <a:rPr lang="en-US" sz="2000" spc="35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reaching</a:t>
            </a:r>
            <a:r>
              <a:rPr lang="en-US" sz="2000" spc="36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their</a:t>
            </a:r>
            <a:r>
              <a:rPr lang="en-US" sz="2000" spc="3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academic</a:t>
            </a:r>
            <a:r>
              <a:rPr lang="en-US" sz="2000" spc="355" dirty="0">
                <a:solidFill>
                  <a:srgbClr val="292934"/>
                </a:solidFill>
                <a:latin typeface="Times New Roman" panose="02020603050405020304" pitchFamily="18" charset="0"/>
                <a:cs typeface="Times New Roman" panose="02020603050405020304" pitchFamily="18" charset="0"/>
              </a:rPr>
              <a:t> </a:t>
            </a:r>
            <a:r>
              <a:rPr lang="en-US" sz="2000" dirty="0" err="1">
                <a:solidFill>
                  <a:srgbClr val="292934"/>
                </a:solidFill>
                <a:latin typeface="Times New Roman" panose="02020603050405020304" pitchFamily="18" charset="0"/>
                <a:cs typeface="Times New Roman" panose="02020603050405020304" pitchFamily="18" charset="0"/>
              </a:rPr>
              <a:t>goals.sessions</a:t>
            </a:r>
            <a:r>
              <a:rPr lang="en-US" sz="2000" dirty="0">
                <a:solidFill>
                  <a:srgbClr val="292934"/>
                </a:solidFill>
                <a:latin typeface="Times New Roman" panose="02020603050405020304" pitchFamily="18" charset="0"/>
                <a:cs typeface="Times New Roman" panose="02020603050405020304" pitchFamily="18" charset="0"/>
              </a:rPr>
              <a:t>,</a:t>
            </a:r>
            <a:r>
              <a:rPr lang="en-US" sz="2000" spc="36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reminders,</a:t>
            </a:r>
            <a:r>
              <a:rPr lang="en-US" sz="2000" spc="3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progress</a:t>
            </a:r>
            <a:r>
              <a:rPr lang="en-US" sz="2000" spc="3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tracking,</a:t>
            </a:r>
            <a:r>
              <a:rPr lang="en-US" sz="2000" spc="350" dirty="0">
                <a:solidFill>
                  <a:srgbClr val="292934"/>
                </a:solidFill>
                <a:latin typeface="Times New Roman" panose="02020603050405020304" pitchFamily="18" charset="0"/>
                <a:cs typeface="Times New Roman" panose="02020603050405020304" pitchFamily="18" charset="0"/>
              </a:rPr>
              <a:t> </a:t>
            </a:r>
            <a:r>
              <a:rPr lang="en-US" sz="2000" spc="-25" dirty="0">
                <a:solidFill>
                  <a:srgbClr val="292934"/>
                </a:solidFill>
                <a:latin typeface="Times New Roman" panose="02020603050405020304" pitchFamily="18" charset="0"/>
                <a:cs typeface="Times New Roman" panose="02020603050405020304" pitchFamily="18" charset="0"/>
              </a:rPr>
              <a:t>and </a:t>
            </a:r>
            <a:r>
              <a:rPr lang="en-US" sz="2000" dirty="0">
                <a:solidFill>
                  <a:srgbClr val="292934"/>
                </a:solidFill>
                <a:latin typeface="Times New Roman" panose="02020603050405020304" pitchFamily="18" charset="0"/>
                <a:cs typeface="Times New Roman" panose="02020603050405020304" pitchFamily="18" charset="0"/>
              </a:rPr>
              <a:t>analysis</a:t>
            </a:r>
            <a:r>
              <a:rPr lang="en-US" sz="2000" spc="23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tools.</a:t>
            </a:r>
            <a:r>
              <a:rPr lang="en-US" sz="2000" spc="2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By</a:t>
            </a:r>
            <a:r>
              <a:rPr lang="en-US" sz="2000" spc="22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enhancing</a:t>
            </a:r>
            <a:r>
              <a:rPr lang="en-US" sz="2000" spc="2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productivity</a:t>
            </a:r>
            <a:r>
              <a:rPr lang="en-US" sz="2000" spc="23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and</a:t>
            </a:r>
            <a:r>
              <a:rPr lang="en-US" sz="2000" spc="2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promoting</a:t>
            </a:r>
            <a:r>
              <a:rPr lang="en-US" sz="2000" spc="245"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efficient</a:t>
            </a:r>
            <a:r>
              <a:rPr lang="en-US" sz="2000" spc="24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study</a:t>
            </a:r>
            <a:r>
              <a:rPr lang="en-US" sz="2000" spc="229"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planning,</a:t>
            </a:r>
            <a:r>
              <a:rPr lang="en-US" sz="2000" spc="25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the</a:t>
            </a:r>
            <a:r>
              <a:rPr lang="en-US" sz="2000" spc="240"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application </a:t>
            </a:r>
            <a:r>
              <a:rPr lang="en-US" sz="2000" dirty="0">
                <a:solidFill>
                  <a:srgbClr val="292934"/>
                </a:solidFill>
                <a:latin typeface="Times New Roman" panose="02020603050405020304" pitchFamily="18" charset="0"/>
                <a:cs typeface="Times New Roman" panose="02020603050405020304" pitchFamily="18" charset="0"/>
              </a:rPr>
              <a:t>supports</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learners</a:t>
            </a:r>
            <a:r>
              <a:rPr lang="en-US" sz="2000" spc="-70" dirty="0">
                <a:solidFill>
                  <a:srgbClr val="292934"/>
                </a:solidFill>
                <a:latin typeface="Times New Roman" panose="02020603050405020304" pitchFamily="18" charset="0"/>
                <a:cs typeface="Times New Roman" panose="02020603050405020304" pitchFamily="18" charset="0"/>
              </a:rPr>
              <a:t> </a:t>
            </a:r>
            <a:r>
              <a:rPr lang="en-US" sz="2000" dirty="0">
                <a:solidFill>
                  <a:srgbClr val="292934"/>
                </a:solidFill>
                <a:latin typeface="Times New Roman" panose="02020603050405020304" pitchFamily="18" charset="0"/>
                <a:cs typeface="Times New Roman" panose="02020603050405020304" pitchFamily="18" charset="0"/>
              </a:rPr>
              <a:t>in</a:t>
            </a:r>
            <a:r>
              <a:rPr lang="en-US" sz="2000" spc="-65"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reaching</a:t>
            </a:r>
            <a:r>
              <a:rPr lang="en-US" sz="2000" spc="-60"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their</a:t>
            </a:r>
            <a:r>
              <a:rPr lang="en-US" sz="2000" spc="-80" dirty="0">
                <a:solidFill>
                  <a:srgbClr val="292934"/>
                </a:solidFill>
                <a:latin typeface="Times New Roman" panose="02020603050405020304" pitchFamily="18" charset="0"/>
                <a:cs typeface="Times New Roman" panose="02020603050405020304" pitchFamily="18" charset="0"/>
              </a:rPr>
              <a:t> </a:t>
            </a:r>
            <a:r>
              <a:rPr lang="en-US" sz="2000" spc="-25" dirty="0">
                <a:solidFill>
                  <a:srgbClr val="292934"/>
                </a:solidFill>
                <a:latin typeface="Times New Roman" panose="02020603050405020304" pitchFamily="18" charset="0"/>
                <a:cs typeface="Times New Roman" panose="02020603050405020304" pitchFamily="18" charset="0"/>
              </a:rPr>
              <a:t>academic</a:t>
            </a:r>
            <a:r>
              <a:rPr lang="en-US" sz="2000" spc="-55" dirty="0">
                <a:solidFill>
                  <a:srgbClr val="292934"/>
                </a:solidFill>
                <a:latin typeface="Times New Roman" panose="02020603050405020304" pitchFamily="18" charset="0"/>
                <a:cs typeface="Times New Roman" panose="02020603050405020304" pitchFamily="18" charset="0"/>
              </a:rPr>
              <a:t> </a:t>
            </a:r>
            <a:r>
              <a:rPr lang="en-US" sz="2000" spc="-10" dirty="0">
                <a:solidFill>
                  <a:srgbClr val="292934"/>
                </a:solidFill>
                <a:latin typeface="Times New Roman" panose="02020603050405020304" pitchFamily="18" charset="0"/>
                <a:cs typeface="Times New Roman" panose="02020603050405020304" pitchFamily="18" charset="0"/>
              </a:rPr>
              <a:t>goals</a:t>
            </a:r>
            <a:r>
              <a:rPr lang="en-IN" sz="2000" spc="-10" dirty="0">
                <a:solidFill>
                  <a:srgbClr val="292934"/>
                </a:solidFill>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9375" rIns="0" bIns="0" rtlCol="0">
            <a:spAutoFit/>
          </a:bodyPr>
          <a:lstStyle/>
          <a:p>
            <a:pPr marL="357505">
              <a:lnSpc>
                <a:spcPct val="100000"/>
              </a:lnSpc>
              <a:spcBef>
                <a:spcPts val="100"/>
              </a:spcBef>
            </a:pPr>
            <a:r>
              <a:rPr spc="-100" dirty="0"/>
              <a:t>Introduction:</a:t>
            </a:r>
          </a:p>
        </p:txBody>
      </p:sp>
      <p:sp>
        <p:nvSpPr>
          <p:cNvPr id="3" name="object 3"/>
          <p:cNvSpPr txBox="1"/>
          <p:nvPr/>
        </p:nvSpPr>
        <p:spPr>
          <a:xfrm>
            <a:off x="327152" y="1741424"/>
            <a:ext cx="11356340" cy="3732432"/>
          </a:xfrm>
          <a:prstGeom prst="rect">
            <a:avLst/>
          </a:prstGeom>
        </p:spPr>
        <p:txBody>
          <a:bodyPr vert="horz" wrap="square" lIns="0" tIns="13335" rIns="0" bIns="0" rtlCol="0">
            <a:spAutoFit/>
          </a:bodyPr>
          <a:lstStyle/>
          <a:p>
            <a:pPr marL="194945" marR="5080" indent="-187325" algn="just">
              <a:lnSpc>
                <a:spcPct val="100000"/>
              </a:lnSpc>
              <a:spcBef>
                <a:spcPts val="105"/>
              </a:spcBef>
              <a:buSzPct val="95000"/>
              <a:buFont typeface="Wingdings"/>
              <a:buChar char=""/>
              <a:tabLst>
                <a:tab pos="194945" algn="l"/>
                <a:tab pos="212725" algn="l"/>
              </a:tabLst>
            </a:pPr>
            <a:r>
              <a:rPr sz="2000" dirty="0">
                <a:solidFill>
                  <a:srgbClr val="292934"/>
                </a:solidFill>
                <a:latin typeface="Times New Roman" panose="02020603050405020304" pitchFamily="18" charset="0"/>
                <a:cs typeface="Times New Roman" panose="02020603050405020304" pitchFamily="18" charset="0"/>
              </a:rPr>
              <a:t>	In</a:t>
            </a:r>
            <a:r>
              <a:rPr sz="2000" spc="1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a:t>
            </a:r>
            <a:r>
              <a:rPr sz="2000" spc="12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fast-</a:t>
            </a:r>
            <a:r>
              <a:rPr sz="2000" dirty="0">
                <a:solidFill>
                  <a:srgbClr val="292934"/>
                </a:solidFill>
                <a:latin typeface="Times New Roman" panose="02020603050405020304" pitchFamily="18" charset="0"/>
                <a:cs typeface="Times New Roman" panose="02020603050405020304" pitchFamily="18" charset="0"/>
              </a:rPr>
              <a:t>paced</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world</a:t>
            </a:r>
            <a:r>
              <a:rPr sz="2000" spc="1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we</a:t>
            </a:r>
            <a:r>
              <a:rPr sz="2000" spc="1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live</a:t>
            </a:r>
            <a:r>
              <a:rPr sz="2000" spc="1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managing</a:t>
            </a:r>
            <a:r>
              <a:rPr sz="2000" spc="1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our</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time</a:t>
            </a:r>
            <a:r>
              <a:rPr sz="2000" spc="1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efficiently</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has</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never</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been</a:t>
            </a:r>
            <a:r>
              <a:rPr sz="2000" spc="1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more</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crucial.</a:t>
            </a:r>
            <a:r>
              <a:rPr sz="2000" spc="13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That's </a:t>
            </a:r>
            <a:r>
              <a:rPr sz="2000" dirty="0">
                <a:solidFill>
                  <a:srgbClr val="292934"/>
                </a:solidFill>
                <a:latin typeface="Times New Roman" panose="02020603050405020304" pitchFamily="18" charset="0"/>
                <a:cs typeface="Times New Roman" panose="02020603050405020304" pitchFamily="18" charset="0"/>
              </a:rPr>
              <a:t>where</a:t>
            </a:r>
            <a:r>
              <a:rPr sz="2000" spc="-1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A+Agenda</a:t>
            </a:r>
            <a:r>
              <a:rPr sz="2000" spc="-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steps</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as</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your</a:t>
            </a:r>
            <a:r>
              <a:rPr sz="2000" spc="-1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ultimate</a:t>
            </a:r>
            <a:r>
              <a:rPr sz="2000" spc="-2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time</a:t>
            </a:r>
            <a:r>
              <a:rPr sz="2000" spc="-20" dirty="0">
                <a:solidFill>
                  <a:srgbClr val="292934"/>
                </a:solidFill>
                <a:latin typeface="Times New Roman" panose="02020603050405020304" pitchFamily="18" charset="0"/>
                <a:cs typeface="Times New Roman" panose="02020603050405020304" pitchFamily="18" charset="0"/>
              </a:rPr>
              <a:t> </a:t>
            </a:r>
            <a:r>
              <a:rPr sz="2000" spc="-30" dirty="0">
                <a:solidFill>
                  <a:srgbClr val="292934"/>
                </a:solidFill>
                <a:latin typeface="Times New Roman" panose="02020603050405020304" pitchFamily="18" charset="0"/>
                <a:cs typeface="Times New Roman" panose="02020603050405020304" pitchFamily="18" charset="0"/>
              </a:rPr>
              <a:t>management</a:t>
            </a:r>
            <a:r>
              <a:rPr sz="2000" spc="-10" dirty="0">
                <a:solidFill>
                  <a:srgbClr val="292934"/>
                </a:solidFill>
                <a:latin typeface="Times New Roman" panose="02020603050405020304" pitchFamily="18" charset="0"/>
                <a:cs typeface="Times New Roman" panose="02020603050405020304" pitchFamily="18" charset="0"/>
              </a:rPr>
              <a:t> companion.</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This</a:t>
            </a:r>
            <a:r>
              <a:rPr sz="2000" spc="-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Java</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application</a:t>
            </a:r>
            <a:r>
              <a:rPr sz="2000" spc="-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is</a:t>
            </a:r>
            <a:r>
              <a:rPr sz="2000" spc="-2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more </a:t>
            </a:r>
            <a:r>
              <a:rPr sz="2000" dirty="0">
                <a:solidFill>
                  <a:srgbClr val="292934"/>
                </a:solidFill>
                <a:latin typeface="Times New Roman" panose="02020603050405020304" pitchFamily="18" charset="0"/>
                <a:cs typeface="Times New Roman" panose="02020603050405020304" pitchFamily="18" charset="0"/>
              </a:rPr>
              <a:t>than</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just</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calendar;</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it's</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7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sophisticated</a:t>
            </a:r>
            <a:r>
              <a:rPr sz="2000" spc="-7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tool</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designed</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help</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a:t>
            </a:r>
            <a:r>
              <a:rPr sz="2000" spc="-80" dirty="0">
                <a:solidFill>
                  <a:srgbClr val="292934"/>
                </a:solidFill>
                <a:latin typeface="Times New Roman" panose="02020603050405020304" pitchFamily="18" charset="0"/>
                <a:cs typeface="Times New Roman" panose="02020603050405020304" pitchFamily="18" charset="0"/>
              </a:rPr>
              <a:t> </a:t>
            </a:r>
            <a:r>
              <a:rPr sz="2000" spc="-45" dirty="0">
                <a:solidFill>
                  <a:srgbClr val="292934"/>
                </a:solidFill>
                <a:latin typeface="Times New Roman" panose="02020603050405020304" pitchFamily="18" charset="0"/>
                <a:cs typeface="Times New Roman" panose="02020603050405020304" pitchFamily="18" charset="0"/>
              </a:rPr>
              <a:t>make</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a:t>
            </a:r>
            <a:r>
              <a:rPr sz="2000" spc="-7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most</a:t>
            </a:r>
            <a:r>
              <a:rPr sz="2000" spc="-9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8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your</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precious</a:t>
            </a:r>
            <a:r>
              <a:rPr sz="2000" spc="-7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hours </a:t>
            </a:r>
            <a:r>
              <a:rPr sz="2000" dirty="0">
                <a:solidFill>
                  <a:srgbClr val="292934"/>
                </a:solidFill>
                <a:latin typeface="Times New Roman" panose="02020603050405020304" pitchFamily="18" charset="0"/>
                <a:cs typeface="Times New Roman" panose="02020603050405020304" pitchFamily="18" charset="0"/>
              </a:rPr>
              <a:t>and</a:t>
            </a:r>
            <a:r>
              <a:rPr sz="2000" spc="-4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days.</a:t>
            </a:r>
            <a:endParaRPr sz="2000" dirty="0">
              <a:latin typeface="Times New Roman" panose="02020603050405020304" pitchFamily="18" charset="0"/>
              <a:cs typeface="Times New Roman" panose="02020603050405020304" pitchFamily="18" charset="0"/>
            </a:endParaRPr>
          </a:p>
          <a:p>
            <a:pPr>
              <a:lnSpc>
                <a:spcPct val="100000"/>
              </a:lnSpc>
              <a:spcBef>
                <a:spcPts val="130"/>
              </a:spcBef>
              <a:buClr>
                <a:srgbClr val="292934"/>
              </a:buClr>
              <a:buFont typeface="Wingdings"/>
              <a:buChar char=""/>
            </a:pPr>
            <a:endParaRPr sz="2000" dirty="0">
              <a:latin typeface="Times New Roman" panose="02020603050405020304" pitchFamily="18" charset="0"/>
              <a:cs typeface="Times New Roman" panose="02020603050405020304" pitchFamily="18" charset="0"/>
            </a:endParaRPr>
          </a:p>
          <a:p>
            <a:pPr marL="194945" marR="5080" indent="-187325" algn="just">
              <a:lnSpc>
                <a:spcPct val="100000"/>
              </a:lnSpc>
              <a:buSzPct val="95000"/>
              <a:buFont typeface="Wingdings"/>
              <a:buChar char=""/>
              <a:tabLst>
                <a:tab pos="194945" algn="l"/>
                <a:tab pos="212725" algn="l"/>
              </a:tabLst>
            </a:pPr>
            <a:r>
              <a:rPr sz="2000" spc="-10" dirty="0">
                <a:solidFill>
                  <a:srgbClr val="292934"/>
                </a:solidFill>
                <a:latin typeface="Times New Roman" panose="02020603050405020304" pitchFamily="18" charset="0"/>
                <a:cs typeface="Times New Roman" panose="02020603050405020304" pitchFamily="18" charset="0"/>
              </a:rPr>
              <a:t>	A+Agenda</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is</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your</a:t>
            </a:r>
            <a:r>
              <a:rPr sz="2000" spc="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personalized assistant</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for</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scheduling</a:t>
            </a:r>
            <a:r>
              <a:rPr sz="2000" spc="-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appointments,</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tracking</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events,</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staying</a:t>
            </a:r>
            <a:r>
              <a:rPr sz="2000" spc="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on </a:t>
            </a:r>
            <a:r>
              <a:rPr sz="2000" dirty="0">
                <a:solidFill>
                  <a:srgbClr val="292934"/>
                </a:solidFill>
                <a:latin typeface="Times New Roman" panose="02020603050405020304" pitchFamily="18" charset="0"/>
                <a:cs typeface="Times New Roman" panose="02020603050405020304" pitchFamily="18" charset="0"/>
              </a:rPr>
              <a:t>top</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your</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tasks.</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its</a:t>
            </a:r>
            <a:r>
              <a:rPr sz="2000" spc="16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user-</a:t>
            </a:r>
            <a:r>
              <a:rPr sz="2000" dirty="0">
                <a:solidFill>
                  <a:srgbClr val="292934"/>
                </a:solidFill>
                <a:latin typeface="Times New Roman" panose="02020603050405020304" pitchFamily="18" charset="0"/>
                <a:cs typeface="Times New Roman" panose="02020603050405020304" pitchFamily="18" charset="0"/>
              </a:rPr>
              <a:t>friendly</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interface</a:t>
            </a:r>
            <a:r>
              <a:rPr sz="2000" spc="1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1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1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rich</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set</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1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features,</a:t>
            </a:r>
            <a:r>
              <a:rPr sz="2000" spc="1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it</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offers</a:t>
            </a:r>
            <a:r>
              <a:rPr sz="2000" spc="1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seamless</a:t>
            </a:r>
            <a:r>
              <a:rPr sz="2000" spc="160"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and </a:t>
            </a:r>
            <a:r>
              <a:rPr sz="2000" dirty="0">
                <a:solidFill>
                  <a:srgbClr val="292934"/>
                </a:solidFill>
                <a:latin typeface="Times New Roman" panose="02020603050405020304" pitchFamily="18" charset="0"/>
                <a:cs typeface="Times New Roman" panose="02020603050405020304" pitchFamily="18" charset="0"/>
              </a:rPr>
              <a:t>intuitive</a:t>
            </a:r>
            <a:r>
              <a:rPr sz="2000" spc="10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way</a:t>
            </a:r>
            <a:r>
              <a:rPr sz="2000" spc="10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organize</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your</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life.</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Whether</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you're</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professional</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trying</a:t>
            </a:r>
            <a:r>
              <a:rPr sz="2000" spc="1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balance</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work</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10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personal </a:t>
            </a:r>
            <a:r>
              <a:rPr sz="2000" dirty="0">
                <a:solidFill>
                  <a:srgbClr val="292934"/>
                </a:solidFill>
                <a:latin typeface="Times New Roman" panose="02020603050405020304" pitchFamily="18" charset="0"/>
                <a:cs typeface="Times New Roman" panose="02020603050405020304" pitchFamily="18" charset="0"/>
              </a:rPr>
              <a:t>commitments,</a:t>
            </a:r>
            <a:r>
              <a:rPr sz="2000" spc="2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student</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juggling</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classes</a:t>
            </a:r>
            <a:r>
              <a:rPr sz="2000" spc="2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extracurricular</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activities,</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or</a:t>
            </a:r>
            <a:r>
              <a:rPr sz="2000" spc="2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anyone</a:t>
            </a:r>
            <a:r>
              <a:rPr sz="2000" spc="2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who</a:t>
            </a:r>
            <a:r>
              <a:rPr sz="2000" spc="2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values</a:t>
            </a:r>
            <a:r>
              <a:rPr sz="2000" spc="25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time, </a:t>
            </a:r>
            <a:r>
              <a:rPr sz="2000" spc="-40" dirty="0">
                <a:solidFill>
                  <a:srgbClr val="292934"/>
                </a:solidFill>
                <a:latin typeface="Times New Roman" panose="02020603050405020304" pitchFamily="18" charset="0"/>
                <a:cs typeface="Times New Roman" panose="02020603050405020304" pitchFamily="18" charset="0"/>
              </a:rPr>
              <a:t>A+Agenda</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has</a:t>
            </a:r>
            <a:r>
              <a:rPr sz="2000" spc="-6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you</a:t>
            </a:r>
            <a:r>
              <a:rPr sz="2000" spc="-7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covered.</a:t>
            </a:r>
            <a:endParaRPr sz="2000" dirty="0">
              <a:latin typeface="Times New Roman" panose="02020603050405020304" pitchFamily="18" charset="0"/>
              <a:cs typeface="Times New Roman" panose="02020603050405020304" pitchFamily="18" charset="0"/>
            </a:endParaRPr>
          </a:p>
          <a:p>
            <a:pPr>
              <a:lnSpc>
                <a:spcPct val="100000"/>
              </a:lnSpc>
              <a:spcBef>
                <a:spcPts val="135"/>
              </a:spcBef>
              <a:buClr>
                <a:srgbClr val="292934"/>
              </a:buClr>
              <a:buFont typeface="Wingdings"/>
              <a:buChar char=""/>
            </a:pPr>
            <a:endParaRPr sz="2000" dirty="0">
              <a:latin typeface="Times New Roman" panose="02020603050405020304" pitchFamily="18" charset="0"/>
              <a:cs typeface="Times New Roman" panose="02020603050405020304" pitchFamily="18" charset="0"/>
            </a:endParaRPr>
          </a:p>
          <a:p>
            <a:pPr marL="213360" indent="-205104">
              <a:lnSpc>
                <a:spcPct val="100000"/>
              </a:lnSpc>
              <a:buSzPct val="95000"/>
              <a:buFont typeface="Wingdings"/>
              <a:buChar char=""/>
              <a:tabLst>
                <a:tab pos="213360" algn="l"/>
              </a:tabLst>
            </a:pPr>
            <a:r>
              <a:rPr sz="2000" dirty="0">
                <a:solidFill>
                  <a:srgbClr val="292934"/>
                </a:solidFill>
                <a:latin typeface="Times New Roman" panose="02020603050405020304" pitchFamily="18" charset="0"/>
                <a:cs typeface="Times New Roman" panose="02020603050405020304" pitchFamily="18" charset="0"/>
              </a:rPr>
              <a:t>Join</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on</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journey</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through</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features</a:t>
            </a:r>
            <a:r>
              <a:rPr sz="2000" spc="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4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functionalities</a:t>
            </a:r>
            <a:r>
              <a:rPr sz="2000" spc="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50"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A+Agenda,</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discover</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how</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this</a:t>
            </a:r>
            <a:r>
              <a:rPr sz="2000" spc="5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Java</a:t>
            </a:r>
            <a:endParaRPr sz="2000" dirty="0">
              <a:latin typeface="Times New Roman" panose="02020603050405020304" pitchFamily="18" charset="0"/>
              <a:cs typeface="Times New Roman" panose="02020603050405020304" pitchFamily="18" charset="0"/>
            </a:endParaRPr>
          </a:p>
          <a:p>
            <a:pPr marL="194945">
              <a:lnSpc>
                <a:spcPct val="100000"/>
              </a:lnSpc>
            </a:pPr>
            <a:r>
              <a:rPr sz="2000" spc="-10" dirty="0">
                <a:solidFill>
                  <a:srgbClr val="292934"/>
                </a:solidFill>
                <a:latin typeface="Times New Roman" panose="02020603050405020304" pitchFamily="18" charset="0"/>
                <a:cs typeface="Times New Roman" panose="02020603050405020304" pitchFamily="18" charset="0"/>
              </a:rPr>
              <a:t>application</a:t>
            </a:r>
            <a:r>
              <a:rPr sz="2000" spc="-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can</a:t>
            </a:r>
            <a:r>
              <a:rPr sz="2000" spc="-60" dirty="0">
                <a:solidFill>
                  <a:srgbClr val="292934"/>
                </a:solidFill>
                <a:latin typeface="Times New Roman" panose="02020603050405020304" pitchFamily="18" charset="0"/>
                <a:cs typeface="Times New Roman" panose="02020603050405020304" pitchFamily="18" charset="0"/>
              </a:rPr>
              <a:t> </a:t>
            </a:r>
            <a:r>
              <a:rPr sz="2000" spc="-30" dirty="0">
                <a:solidFill>
                  <a:srgbClr val="292934"/>
                </a:solidFill>
                <a:latin typeface="Times New Roman" panose="02020603050405020304" pitchFamily="18" charset="0"/>
                <a:cs typeface="Times New Roman" panose="02020603050405020304" pitchFamily="18" charset="0"/>
              </a:rPr>
              <a:t>transform</a:t>
            </a:r>
            <a:r>
              <a:rPr sz="2000" spc="-8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a:t>
            </a:r>
            <a:r>
              <a:rPr sz="2000" spc="-75" dirty="0">
                <a:solidFill>
                  <a:srgbClr val="292934"/>
                </a:solidFill>
                <a:latin typeface="Times New Roman" panose="02020603050405020304" pitchFamily="18" charset="0"/>
                <a:cs typeface="Times New Roman" panose="02020603050405020304" pitchFamily="18" charset="0"/>
              </a:rPr>
              <a:t> </a:t>
            </a:r>
            <a:r>
              <a:rPr sz="2000" spc="-50" dirty="0">
                <a:solidFill>
                  <a:srgbClr val="292934"/>
                </a:solidFill>
                <a:latin typeface="Times New Roman" panose="02020603050405020304" pitchFamily="18" charset="0"/>
                <a:cs typeface="Times New Roman" panose="02020603050405020304" pitchFamily="18" charset="0"/>
              </a:rPr>
              <a:t>way</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you</a:t>
            </a:r>
            <a:r>
              <a:rPr sz="2000" spc="-80" dirty="0">
                <a:solidFill>
                  <a:srgbClr val="292934"/>
                </a:solidFill>
                <a:latin typeface="Times New Roman" panose="02020603050405020304" pitchFamily="18" charset="0"/>
                <a:cs typeface="Times New Roman" panose="02020603050405020304" pitchFamily="18" charset="0"/>
              </a:rPr>
              <a:t> </a:t>
            </a:r>
            <a:r>
              <a:rPr sz="2000" spc="-30" dirty="0">
                <a:solidFill>
                  <a:srgbClr val="292934"/>
                </a:solidFill>
                <a:latin typeface="Times New Roman" panose="02020603050405020304" pitchFamily="18" charset="0"/>
                <a:cs typeface="Times New Roman" panose="02020603050405020304" pitchFamily="18" charset="0"/>
              </a:rPr>
              <a:t>manage</a:t>
            </a:r>
            <a:r>
              <a:rPr sz="2000" spc="-8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your</a:t>
            </a:r>
            <a:r>
              <a:rPr sz="2000" spc="-80" dirty="0">
                <a:solidFill>
                  <a:srgbClr val="292934"/>
                </a:solidFill>
                <a:latin typeface="Times New Roman" panose="02020603050405020304" pitchFamily="18" charset="0"/>
                <a:cs typeface="Times New Roman" panose="02020603050405020304" pitchFamily="18" charset="0"/>
              </a:rPr>
              <a:t> </a:t>
            </a:r>
            <a:r>
              <a:rPr sz="2000" spc="-45" dirty="0">
                <a:solidFill>
                  <a:srgbClr val="292934"/>
                </a:solidFill>
                <a:latin typeface="Times New Roman" panose="02020603050405020304" pitchFamily="18" charset="0"/>
                <a:cs typeface="Times New Roman" panose="02020603050405020304" pitchFamily="18" charset="0"/>
              </a:rPr>
              <a:t>time</a:t>
            </a:r>
            <a:r>
              <a:rPr sz="2000" spc="-8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60" dirty="0">
                <a:solidFill>
                  <a:srgbClr val="292934"/>
                </a:solidFill>
                <a:latin typeface="Times New Roman" panose="02020603050405020304" pitchFamily="18" charset="0"/>
                <a:cs typeface="Times New Roman" panose="02020603050405020304" pitchFamily="18" charset="0"/>
              </a:rPr>
              <a:t> make</a:t>
            </a:r>
            <a:r>
              <a:rPr sz="2000" spc="-6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every</a:t>
            </a:r>
            <a:r>
              <a:rPr sz="2000" spc="-9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day</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a:t>
            </a:r>
            <a:r>
              <a:rPr sz="2000" spc="-50" dirty="0">
                <a:solidFill>
                  <a:srgbClr val="292934"/>
                </a:solidFill>
                <a:latin typeface="Times New Roman" panose="02020603050405020304" pitchFamily="18" charset="0"/>
                <a:cs typeface="Times New Roman" panose="02020603050405020304" pitchFamily="18" charset="0"/>
              </a:rPr>
              <a:t> </a:t>
            </a:r>
            <a:r>
              <a:rPr sz="2000" spc="-30" dirty="0">
                <a:solidFill>
                  <a:srgbClr val="292934"/>
                </a:solidFill>
                <a:latin typeface="Times New Roman" panose="02020603050405020304" pitchFamily="18" charset="0"/>
                <a:cs typeface="Times New Roman" panose="02020603050405020304" pitchFamily="18" charset="0"/>
              </a:rPr>
              <a:t>A+</a:t>
            </a:r>
            <a:r>
              <a:rPr sz="2000" spc="-5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day.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306" y="385698"/>
            <a:ext cx="11505387" cy="634148"/>
          </a:xfrm>
          <a:prstGeom prst="rect">
            <a:avLst/>
          </a:prstGeom>
        </p:spPr>
        <p:txBody>
          <a:bodyPr vert="horz" wrap="square" lIns="0" tIns="79375" rIns="0" bIns="0" rtlCol="0">
            <a:spAutoFit/>
          </a:bodyPr>
          <a:lstStyle/>
          <a:p>
            <a:pPr marL="357505">
              <a:lnSpc>
                <a:spcPct val="100000"/>
              </a:lnSpc>
              <a:spcBef>
                <a:spcPts val="100"/>
              </a:spcBef>
            </a:pPr>
            <a:r>
              <a:rPr spc="-114" dirty="0"/>
              <a:t>Problem</a:t>
            </a:r>
            <a:r>
              <a:rPr spc="-145" dirty="0"/>
              <a:t> </a:t>
            </a:r>
            <a:r>
              <a:rPr spc="-105" dirty="0"/>
              <a:t>Statement</a:t>
            </a:r>
            <a:r>
              <a:rPr spc="-25" dirty="0"/>
              <a:t>:</a:t>
            </a:r>
          </a:p>
        </p:txBody>
      </p:sp>
      <p:sp>
        <p:nvSpPr>
          <p:cNvPr id="3" name="object 3"/>
          <p:cNvSpPr txBox="1"/>
          <p:nvPr/>
        </p:nvSpPr>
        <p:spPr>
          <a:xfrm>
            <a:off x="688340" y="1625549"/>
            <a:ext cx="10817225" cy="2770505"/>
          </a:xfrm>
          <a:prstGeom prst="rect">
            <a:avLst/>
          </a:prstGeom>
        </p:spPr>
        <p:txBody>
          <a:bodyPr vert="horz" wrap="square" lIns="0" tIns="13335" rIns="0" bIns="0" rtlCol="0">
            <a:spAutoFit/>
          </a:bodyPr>
          <a:lstStyle/>
          <a:p>
            <a:pPr marL="12700" marR="5080" algn="just">
              <a:lnSpc>
                <a:spcPct val="100000"/>
              </a:lnSpc>
              <a:spcBef>
                <a:spcPts val="105"/>
              </a:spcBef>
            </a:pPr>
            <a:r>
              <a:rPr sz="2000" dirty="0">
                <a:solidFill>
                  <a:srgbClr val="374151"/>
                </a:solidFill>
                <a:latin typeface="Times New Roman" panose="02020603050405020304" pitchFamily="18" charset="0"/>
                <a:cs typeface="Times New Roman" panose="02020603050405020304" pitchFamily="18" charset="0"/>
              </a:rPr>
              <a:t>In</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today's</a:t>
            </a:r>
            <a:r>
              <a:rPr sz="2000" spc="25" dirty="0">
                <a:solidFill>
                  <a:srgbClr val="374151"/>
                </a:solidFill>
                <a:latin typeface="Times New Roman" panose="02020603050405020304" pitchFamily="18" charset="0"/>
                <a:cs typeface="Times New Roman" panose="02020603050405020304" pitchFamily="18" charset="0"/>
              </a:rPr>
              <a:t> </a:t>
            </a:r>
            <a:r>
              <a:rPr sz="2000" spc="-30" dirty="0">
                <a:solidFill>
                  <a:srgbClr val="374151"/>
                </a:solidFill>
                <a:latin typeface="Times New Roman" panose="02020603050405020304" pitchFamily="18" charset="0"/>
                <a:cs typeface="Times New Roman" panose="02020603050405020304" pitchFamily="18" charset="0"/>
              </a:rPr>
              <a:t>fast-</a:t>
            </a:r>
            <a:r>
              <a:rPr sz="2000" dirty="0">
                <a:solidFill>
                  <a:srgbClr val="374151"/>
                </a:solidFill>
                <a:latin typeface="Times New Roman" panose="02020603050405020304" pitchFamily="18" charset="0"/>
                <a:cs typeface="Times New Roman" panose="02020603050405020304" pitchFamily="18" charset="0"/>
              </a:rPr>
              <a:t>paced</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increasingly</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complex</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world,</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effective</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time</a:t>
            </a:r>
            <a:r>
              <a:rPr sz="2000" spc="2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management</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organization </a:t>
            </a:r>
            <a:r>
              <a:rPr sz="2000" dirty="0">
                <a:solidFill>
                  <a:srgbClr val="374151"/>
                </a:solidFill>
                <a:latin typeface="Times New Roman" panose="02020603050405020304" pitchFamily="18" charset="0"/>
                <a:cs typeface="Times New Roman" panose="02020603050405020304" pitchFamily="18" charset="0"/>
              </a:rPr>
              <a:t>are</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paramount</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individuals,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students,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professionals,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businesses.</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traditional</a:t>
            </a:r>
            <a:r>
              <a:rPr sz="2000" spc="4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methods</a:t>
            </a:r>
            <a:r>
              <a:rPr sz="2000" spc="35"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of </a:t>
            </a:r>
            <a:r>
              <a:rPr sz="2000" dirty="0">
                <a:solidFill>
                  <a:srgbClr val="374151"/>
                </a:solidFill>
                <a:latin typeface="Times New Roman" panose="02020603050405020304" pitchFamily="18" charset="0"/>
                <a:cs typeface="Times New Roman" panose="02020603050405020304" pitchFamily="18" charset="0"/>
              </a:rPr>
              <a:t>using</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paper</a:t>
            </a:r>
            <a:r>
              <a:rPr sz="2000" spc="-2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calendars</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manual</a:t>
            </a:r>
            <a:r>
              <a:rPr sz="2000" spc="-25" dirty="0">
                <a:solidFill>
                  <a:srgbClr val="374151"/>
                </a:solidFill>
                <a:latin typeface="Times New Roman" panose="02020603050405020304" pitchFamily="18" charset="0"/>
                <a:cs typeface="Times New Roman" panose="02020603050405020304" pitchFamily="18" charset="0"/>
              </a:rPr>
              <a:t> </a:t>
            </a:r>
            <a:r>
              <a:rPr sz="2000" spc="-40" dirty="0">
                <a:solidFill>
                  <a:srgbClr val="374151"/>
                </a:solidFill>
                <a:latin typeface="Times New Roman" panose="02020603050405020304" pitchFamily="18" charset="0"/>
                <a:cs typeface="Times New Roman" panose="02020603050405020304" pitchFamily="18" charset="0"/>
              </a:rPr>
              <a:t>to-</a:t>
            </a:r>
            <a:r>
              <a:rPr sz="2000" dirty="0">
                <a:solidFill>
                  <a:srgbClr val="374151"/>
                </a:solidFill>
                <a:latin typeface="Times New Roman" panose="02020603050405020304" pitchFamily="18" charset="0"/>
                <a:cs typeface="Times New Roman" panose="02020603050405020304" pitchFamily="18" charset="0"/>
              </a:rPr>
              <a:t>do</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lists</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are</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often</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insufficient</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meet</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demands</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of</a:t>
            </a:r>
            <a:r>
              <a:rPr sz="2000" spc="-2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modern </a:t>
            </a:r>
            <a:r>
              <a:rPr sz="2000" dirty="0">
                <a:solidFill>
                  <a:srgbClr val="374151"/>
                </a:solidFill>
                <a:latin typeface="Times New Roman" panose="02020603050405020304" pitchFamily="18" charset="0"/>
                <a:cs typeface="Times New Roman" panose="02020603050405020304" pitchFamily="18" charset="0"/>
              </a:rPr>
              <a:t>life.</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Digital</a:t>
            </a:r>
            <a:r>
              <a:rPr sz="2000" spc="3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solutions</a:t>
            </a:r>
            <a:r>
              <a:rPr sz="2000" spc="3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exist,</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but</a:t>
            </a:r>
            <a:r>
              <a:rPr sz="2000" spc="30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many</a:t>
            </a:r>
            <a:r>
              <a:rPr sz="2000" spc="3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fall</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short</a:t>
            </a:r>
            <a:r>
              <a:rPr sz="2000" spc="3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in</a:t>
            </a:r>
            <a:r>
              <a:rPr sz="2000" spc="3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providing</a:t>
            </a:r>
            <a:r>
              <a:rPr sz="2000" spc="3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0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comprehensive,</a:t>
            </a:r>
            <a:r>
              <a:rPr sz="2000" spc="32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user-</a:t>
            </a:r>
            <a:r>
              <a:rPr sz="2000" dirty="0">
                <a:solidFill>
                  <a:srgbClr val="374151"/>
                </a:solidFill>
                <a:latin typeface="Times New Roman" panose="02020603050405020304" pitchFamily="18" charset="0"/>
                <a:cs typeface="Times New Roman" panose="02020603050405020304" pitchFamily="18" charset="0"/>
              </a:rPr>
              <a:t>friendly,</a:t>
            </a:r>
            <a:r>
              <a:rPr sz="2000" spc="320"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and </a:t>
            </a:r>
            <a:r>
              <a:rPr sz="2000" dirty="0">
                <a:solidFill>
                  <a:srgbClr val="374151"/>
                </a:solidFill>
                <a:latin typeface="Times New Roman" panose="02020603050405020304" pitchFamily="18" charset="0"/>
                <a:cs typeface="Times New Roman" panose="02020603050405020304" pitchFamily="18" charset="0"/>
              </a:rPr>
              <a:t>secure </a:t>
            </a:r>
            <a:r>
              <a:rPr sz="2000" spc="-20" dirty="0">
                <a:solidFill>
                  <a:srgbClr val="374151"/>
                </a:solidFill>
                <a:latin typeface="Times New Roman" panose="02020603050405020304" pitchFamily="18" charset="0"/>
                <a:cs typeface="Times New Roman" panose="02020603050405020304" pitchFamily="18" charset="0"/>
              </a:rPr>
              <a:t>platform</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for</a:t>
            </a:r>
            <a:r>
              <a:rPr sz="2000" spc="-10"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managing</a:t>
            </a:r>
            <a:r>
              <a:rPr sz="2000" spc="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schedules,</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tasks,</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events.</a:t>
            </a:r>
            <a:r>
              <a:rPr sz="2000" spc="-1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Users</a:t>
            </a:r>
            <a:r>
              <a:rPr sz="2000" spc="-10" dirty="0">
                <a:solidFill>
                  <a:srgbClr val="374151"/>
                </a:solidFill>
                <a:latin typeface="Times New Roman" panose="02020603050405020304" pitchFamily="18" charset="0"/>
                <a:cs typeface="Times New Roman" panose="02020603050405020304" pitchFamily="18" charset="0"/>
              </a:rPr>
              <a:t> frequently</a:t>
            </a:r>
            <a:r>
              <a:rPr sz="2000" spc="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struggle</a:t>
            </a:r>
            <a:r>
              <a:rPr sz="2000" spc="-1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with</a:t>
            </a:r>
            <a:r>
              <a:rPr sz="2000" spc="-1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cluttered </a:t>
            </a:r>
            <a:r>
              <a:rPr sz="2000" dirty="0">
                <a:solidFill>
                  <a:srgbClr val="374151"/>
                </a:solidFill>
                <a:latin typeface="Times New Roman" panose="02020603050405020304" pitchFamily="18" charset="0"/>
                <a:cs typeface="Times New Roman" panose="02020603050405020304" pitchFamily="18" charset="0"/>
              </a:rPr>
              <a:t>interfaces,</a:t>
            </a:r>
            <a:r>
              <a:rPr sz="2000" spc="-2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inadequate</a:t>
            </a:r>
            <a:r>
              <a:rPr sz="2000" spc="-2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customization</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options,</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2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potential</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data</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security</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concerns.</a:t>
            </a:r>
            <a:r>
              <a:rPr sz="2000" spc="-30"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A+Agenda</a:t>
            </a:r>
            <a:r>
              <a:rPr sz="2000" spc="-25"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aims </a:t>
            </a:r>
            <a:r>
              <a:rPr sz="2000" dirty="0">
                <a:solidFill>
                  <a:srgbClr val="374151"/>
                </a:solidFill>
                <a:latin typeface="Times New Roman" panose="02020603050405020304" pitchFamily="18" charset="0"/>
                <a:cs typeface="Times New Roman" panose="02020603050405020304" pitchFamily="18" charset="0"/>
              </a:rPr>
              <a:t>to</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address</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these</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issues</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provide</a:t>
            </a:r>
            <a:r>
              <a:rPr sz="2000" spc="-3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solution</a:t>
            </a:r>
            <a:r>
              <a:rPr sz="2000" spc="-2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that</a:t>
            </a:r>
            <a:r>
              <a:rPr sz="2000" spc="-2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prioritizes</a:t>
            </a:r>
            <a:r>
              <a:rPr sz="2000" spc="-3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a:t>
            </a:r>
            <a:r>
              <a:rPr sz="2000" spc="-30"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experience,</a:t>
            </a:r>
            <a:r>
              <a:rPr sz="2000" spc="-20" dirty="0">
                <a:solidFill>
                  <a:srgbClr val="374151"/>
                </a:solidFill>
                <a:latin typeface="Times New Roman" panose="02020603050405020304" pitchFamily="18" charset="0"/>
                <a:cs typeface="Times New Roman" panose="02020603050405020304" pitchFamily="18" charset="0"/>
              </a:rPr>
              <a:t> </a:t>
            </a:r>
            <a:r>
              <a:rPr sz="2000" spc="-25" dirty="0">
                <a:solidFill>
                  <a:srgbClr val="374151"/>
                </a:solidFill>
                <a:latin typeface="Times New Roman" panose="02020603050405020304" pitchFamily="18" charset="0"/>
                <a:cs typeface="Times New Roman" panose="02020603050405020304" pitchFamily="18" charset="0"/>
              </a:rPr>
              <a:t>customization, </a:t>
            </a:r>
            <a:r>
              <a:rPr sz="2000" spc="-10" dirty="0">
                <a:solidFill>
                  <a:srgbClr val="374151"/>
                </a:solidFill>
                <a:latin typeface="Times New Roman" panose="02020603050405020304" pitchFamily="18" charset="0"/>
                <a:cs typeface="Times New Roman" panose="02020603050405020304" pitchFamily="18" charset="0"/>
              </a:rPr>
              <a:t>cross- </a:t>
            </a:r>
            <a:r>
              <a:rPr sz="2000" dirty="0">
                <a:solidFill>
                  <a:srgbClr val="374151"/>
                </a:solidFill>
                <a:latin typeface="Times New Roman" panose="02020603050405020304" pitchFamily="18" charset="0"/>
                <a:cs typeface="Times New Roman" panose="02020603050405020304" pitchFamily="18" charset="0"/>
              </a:rPr>
              <a:t>platform  compatibility,</a:t>
            </a:r>
            <a:r>
              <a:rPr sz="2000" spc="4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484"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data</a:t>
            </a:r>
            <a:r>
              <a:rPr sz="2000" spc="49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security,</a:t>
            </a:r>
            <a:r>
              <a:rPr sz="2000" spc="4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ultimately</a:t>
            </a:r>
            <a:r>
              <a:rPr sz="2000" spc="4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empowering</a:t>
            </a:r>
            <a:r>
              <a:rPr sz="2000" spc="484"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users</a:t>
            </a:r>
            <a:r>
              <a:rPr sz="2000" spc="49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to</a:t>
            </a:r>
            <a:r>
              <a:rPr sz="2000" spc="484"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manage</a:t>
            </a:r>
            <a:r>
              <a:rPr sz="2000" spc="49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their</a:t>
            </a:r>
            <a:r>
              <a:rPr sz="2000" spc="484" dirty="0">
                <a:solidFill>
                  <a:srgbClr val="374151"/>
                </a:solidFill>
                <a:latin typeface="Times New Roman" panose="02020603050405020304" pitchFamily="18" charset="0"/>
                <a:cs typeface="Times New Roman" panose="02020603050405020304" pitchFamily="18" charset="0"/>
              </a:rPr>
              <a:t> </a:t>
            </a:r>
            <a:r>
              <a:rPr sz="2000" spc="-20" dirty="0">
                <a:solidFill>
                  <a:srgbClr val="374151"/>
                </a:solidFill>
                <a:latin typeface="Times New Roman" panose="02020603050405020304" pitchFamily="18" charset="0"/>
                <a:cs typeface="Times New Roman" panose="02020603050405020304" pitchFamily="18" charset="0"/>
              </a:rPr>
              <a:t>time </a:t>
            </a:r>
            <a:r>
              <a:rPr sz="2000" spc="-25" dirty="0">
                <a:solidFill>
                  <a:srgbClr val="374151"/>
                </a:solidFill>
                <a:latin typeface="Times New Roman" panose="02020603050405020304" pitchFamily="18" charset="0"/>
                <a:cs typeface="Times New Roman" panose="02020603050405020304" pitchFamily="18" charset="0"/>
              </a:rPr>
              <a:t>efficiently,</a:t>
            </a:r>
            <a:r>
              <a:rPr sz="2000" spc="-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reduce</a:t>
            </a:r>
            <a:r>
              <a:rPr sz="2000" spc="-7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stress,</a:t>
            </a:r>
            <a:r>
              <a:rPr sz="2000" spc="-75"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and</a:t>
            </a:r>
            <a:r>
              <a:rPr sz="2000" spc="-6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achieve</a:t>
            </a:r>
            <a:r>
              <a:rPr sz="2000" spc="-80" dirty="0">
                <a:solidFill>
                  <a:srgbClr val="374151"/>
                </a:solidFill>
                <a:latin typeface="Times New Roman" panose="02020603050405020304" pitchFamily="18" charset="0"/>
                <a:cs typeface="Times New Roman" panose="02020603050405020304" pitchFamily="18" charset="0"/>
              </a:rPr>
              <a:t> </a:t>
            </a:r>
            <a:r>
              <a:rPr sz="2000" dirty="0">
                <a:solidFill>
                  <a:srgbClr val="374151"/>
                </a:solidFill>
                <a:latin typeface="Times New Roman" panose="02020603050405020304" pitchFamily="18" charset="0"/>
                <a:cs typeface="Times New Roman" panose="02020603050405020304" pitchFamily="18" charset="0"/>
              </a:rPr>
              <a:t>their</a:t>
            </a:r>
            <a:r>
              <a:rPr sz="2000" spc="-65" dirty="0">
                <a:solidFill>
                  <a:srgbClr val="374151"/>
                </a:solidFill>
                <a:latin typeface="Times New Roman" panose="02020603050405020304" pitchFamily="18" charset="0"/>
                <a:cs typeface="Times New Roman" panose="02020603050405020304" pitchFamily="18" charset="0"/>
              </a:rPr>
              <a:t> </a:t>
            </a:r>
            <a:r>
              <a:rPr sz="2000" spc="-10" dirty="0">
                <a:solidFill>
                  <a:srgbClr val="374151"/>
                </a:solidFill>
                <a:latin typeface="Times New Roman" panose="02020603050405020304" pitchFamily="18" charset="0"/>
                <a:cs typeface="Times New Roman" panose="02020603050405020304" pitchFamily="18" charset="0"/>
              </a:rPr>
              <a:t>goals.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9375" rIns="0" bIns="0" rtlCol="0">
            <a:spAutoFit/>
          </a:bodyPr>
          <a:lstStyle/>
          <a:p>
            <a:pPr marL="357505">
              <a:lnSpc>
                <a:spcPct val="100000"/>
              </a:lnSpc>
              <a:spcBef>
                <a:spcPts val="100"/>
              </a:spcBef>
            </a:pPr>
            <a:r>
              <a:rPr spc="-90" dirty="0"/>
              <a:t>Objectives:</a:t>
            </a:r>
          </a:p>
        </p:txBody>
      </p:sp>
      <p:sp>
        <p:nvSpPr>
          <p:cNvPr id="3" name="object 3"/>
          <p:cNvSpPr txBox="1"/>
          <p:nvPr/>
        </p:nvSpPr>
        <p:spPr>
          <a:xfrm>
            <a:off x="430174" y="1712214"/>
            <a:ext cx="10748010" cy="3090590"/>
          </a:xfrm>
          <a:prstGeom prst="rect">
            <a:avLst/>
          </a:prstGeom>
        </p:spPr>
        <p:txBody>
          <a:bodyPr vert="horz" wrap="square" lIns="0" tIns="12700" rIns="0" bIns="0" rtlCol="0">
            <a:spAutoFit/>
          </a:bodyPr>
          <a:lstStyle/>
          <a:p>
            <a:pPr marL="12700" marR="5080" algn="just">
              <a:lnSpc>
                <a:spcPct val="100000"/>
              </a:lnSpc>
              <a:spcBef>
                <a:spcPts val="100"/>
              </a:spcBef>
            </a:pPr>
            <a:r>
              <a:rPr sz="2000" dirty="0">
                <a:solidFill>
                  <a:srgbClr val="292934"/>
                </a:solidFill>
                <a:latin typeface="Times New Roman" panose="02020603050405020304" pitchFamily="18" charset="0"/>
                <a:cs typeface="Times New Roman" panose="02020603050405020304" pitchFamily="18" charset="0"/>
              </a:rPr>
              <a:t>The</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primary</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objectives</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A+Agenda,</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our</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Java</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application,</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are</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streamline</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time</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management</a:t>
            </a:r>
            <a:r>
              <a:rPr sz="2000" spc="6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and </a:t>
            </a:r>
            <a:r>
              <a:rPr sz="2000" dirty="0">
                <a:solidFill>
                  <a:srgbClr val="292934"/>
                </a:solidFill>
                <a:latin typeface="Times New Roman" panose="02020603050405020304" pitchFamily="18" charset="0"/>
                <a:cs typeface="Times New Roman" panose="02020603050405020304" pitchFamily="18" charset="0"/>
              </a:rPr>
              <a:t>organization</a:t>
            </a:r>
            <a:r>
              <a:rPr sz="2000" spc="3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for</a:t>
            </a:r>
            <a:r>
              <a:rPr sz="2000" spc="3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our</a:t>
            </a:r>
            <a:r>
              <a:rPr sz="2000" spc="3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users.</a:t>
            </a:r>
            <a:r>
              <a:rPr sz="2000" spc="3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3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35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user-</a:t>
            </a:r>
            <a:r>
              <a:rPr sz="2000" dirty="0">
                <a:solidFill>
                  <a:srgbClr val="292934"/>
                </a:solidFill>
                <a:latin typeface="Times New Roman" panose="02020603050405020304" pitchFamily="18" charset="0"/>
                <a:cs typeface="Times New Roman" panose="02020603050405020304" pitchFamily="18" charset="0"/>
              </a:rPr>
              <a:t>friendly</a:t>
            </a:r>
            <a:r>
              <a:rPr sz="2000" spc="3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interface,</a:t>
            </a:r>
            <a:r>
              <a:rPr sz="2000" spc="3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we</a:t>
            </a:r>
            <a:r>
              <a:rPr sz="2000" spc="3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aim</a:t>
            </a:r>
            <a:r>
              <a:rPr sz="2000" spc="3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3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provide</a:t>
            </a:r>
            <a:r>
              <a:rPr sz="2000" spc="3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3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seamless</a:t>
            </a:r>
            <a:r>
              <a:rPr sz="2000" spc="3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scheduling</a:t>
            </a:r>
            <a:r>
              <a:rPr sz="2000" spc="350"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and </a:t>
            </a:r>
            <a:r>
              <a:rPr sz="2000" dirty="0">
                <a:solidFill>
                  <a:srgbClr val="292934"/>
                </a:solidFill>
                <a:latin typeface="Times New Roman" panose="02020603050405020304" pitchFamily="18" charset="0"/>
                <a:cs typeface="Times New Roman" panose="02020603050405020304" pitchFamily="18" charset="0"/>
              </a:rPr>
              <a:t>calendar</a:t>
            </a:r>
            <a:r>
              <a:rPr sz="2000" spc="3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management</a:t>
            </a:r>
            <a:r>
              <a:rPr sz="2000" spc="3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experience</a:t>
            </a:r>
            <a:r>
              <a:rPr sz="2000" spc="3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that</a:t>
            </a:r>
            <a:r>
              <a:rPr sz="2000" spc="3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can</a:t>
            </a:r>
            <a:r>
              <a:rPr sz="2000" spc="3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be</a:t>
            </a:r>
            <a:r>
              <a:rPr sz="2000" spc="3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personalized</a:t>
            </a:r>
            <a:r>
              <a:rPr sz="2000" spc="3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3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individual</a:t>
            </a:r>
            <a:r>
              <a:rPr sz="2000" spc="3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preferences.</a:t>
            </a:r>
            <a:r>
              <a:rPr sz="2000" spc="3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Our</a:t>
            </a:r>
            <a:r>
              <a:rPr sz="2000" spc="34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cross-platform </a:t>
            </a:r>
            <a:r>
              <a:rPr sz="2000" dirty="0">
                <a:solidFill>
                  <a:srgbClr val="292934"/>
                </a:solidFill>
                <a:latin typeface="Times New Roman" panose="02020603050405020304" pitchFamily="18" charset="0"/>
                <a:cs typeface="Times New Roman" panose="02020603050405020304" pitchFamily="18" charset="0"/>
              </a:rPr>
              <a:t>compatibility</a:t>
            </a:r>
            <a:r>
              <a:rPr sz="2000" spc="38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ensures</a:t>
            </a:r>
            <a:r>
              <a:rPr sz="2000" spc="39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accessibility</a:t>
            </a:r>
            <a:r>
              <a:rPr sz="2000" spc="3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from</a:t>
            </a:r>
            <a:r>
              <a:rPr sz="2000" spc="3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various</a:t>
            </a:r>
            <a:r>
              <a:rPr sz="2000" spc="38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devices,</a:t>
            </a:r>
            <a:r>
              <a:rPr sz="2000" spc="3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while</a:t>
            </a:r>
            <a:r>
              <a:rPr sz="2000" spc="38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efficient</a:t>
            </a:r>
            <a:r>
              <a:rPr sz="2000" spc="3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task</a:t>
            </a:r>
            <a:r>
              <a:rPr sz="2000" spc="38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385" dirty="0">
                <a:solidFill>
                  <a:srgbClr val="292934"/>
                </a:solidFill>
                <a:latin typeface="Times New Roman" panose="02020603050405020304" pitchFamily="18" charset="0"/>
                <a:cs typeface="Times New Roman" panose="02020603050405020304" pitchFamily="18" charset="0"/>
              </a:rPr>
              <a:t> </a:t>
            </a:r>
            <a:r>
              <a:rPr sz="2000" spc="-35" dirty="0">
                <a:solidFill>
                  <a:srgbClr val="292934"/>
                </a:solidFill>
                <a:latin typeface="Times New Roman" panose="02020603050405020304" pitchFamily="18" charset="0"/>
                <a:cs typeface="Times New Roman" panose="02020603050405020304" pitchFamily="18" charset="0"/>
              </a:rPr>
              <a:t>to-</a:t>
            </a:r>
            <a:r>
              <a:rPr sz="2000" dirty="0">
                <a:solidFill>
                  <a:srgbClr val="292934"/>
                </a:solidFill>
                <a:latin typeface="Times New Roman" panose="02020603050405020304" pitchFamily="18" charset="0"/>
                <a:cs typeface="Times New Roman" panose="02020603050405020304" pitchFamily="18" charset="0"/>
              </a:rPr>
              <a:t>do</a:t>
            </a:r>
            <a:r>
              <a:rPr sz="2000" spc="38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list</a:t>
            </a:r>
            <a:r>
              <a:rPr sz="2000" spc="38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management, </a:t>
            </a:r>
            <a:r>
              <a:rPr sz="2000" dirty="0">
                <a:solidFill>
                  <a:srgbClr val="292934"/>
                </a:solidFill>
                <a:latin typeface="Times New Roman" panose="02020603050405020304" pitchFamily="18" charset="0"/>
                <a:cs typeface="Times New Roman" panose="02020603050405020304" pitchFamily="18" charset="0"/>
              </a:rPr>
              <a:t>coupled</a:t>
            </a:r>
            <a:r>
              <a:rPr sz="2000" spc="-4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with</a:t>
            </a:r>
            <a:r>
              <a:rPr sz="2000" spc="-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robust</a:t>
            </a:r>
            <a:r>
              <a:rPr sz="2000" spc="-4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reminder</a:t>
            </a:r>
            <a:r>
              <a:rPr sz="2000" spc="-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3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notification</a:t>
            </a:r>
            <a:r>
              <a:rPr sz="2000" spc="-3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system,</a:t>
            </a:r>
            <a:r>
              <a:rPr sz="2000" spc="-4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keeps</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users</a:t>
            </a:r>
            <a:r>
              <a:rPr sz="2000" spc="-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on</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top</a:t>
            </a:r>
            <a:r>
              <a:rPr sz="2000" spc="-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their</a:t>
            </a:r>
            <a:r>
              <a:rPr sz="2000" spc="-30" dirty="0">
                <a:solidFill>
                  <a:srgbClr val="292934"/>
                </a:solidFill>
                <a:latin typeface="Times New Roman" panose="02020603050405020304" pitchFamily="18" charset="0"/>
                <a:cs typeface="Times New Roman" panose="02020603050405020304" pitchFamily="18" charset="0"/>
              </a:rPr>
              <a:t> </a:t>
            </a:r>
            <a:r>
              <a:rPr sz="2000" spc="-35" dirty="0">
                <a:solidFill>
                  <a:srgbClr val="292934"/>
                </a:solidFill>
                <a:latin typeface="Times New Roman" panose="02020603050405020304" pitchFamily="18" charset="0"/>
                <a:cs typeface="Times New Roman" panose="02020603050405020304" pitchFamily="18" charset="0"/>
              </a:rPr>
              <a:t>commitments.</a:t>
            </a:r>
            <a:r>
              <a:rPr sz="2000" spc="-30" dirty="0">
                <a:solidFill>
                  <a:srgbClr val="292934"/>
                </a:solidFill>
                <a:latin typeface="Times New Roman" panose="02020603050405020304" pitchFamily="18" charset="0"/>
                <a:cs typeface="Times New Roman" panose="02020603050405020304" pitchFamily="18" charset="0"/>
              </a:rPr>
              <a:t> </a:t>
            </a:r>
            <a:r>
              <a:rPr sz="2000" spc="-75" dirty="0">
                <a:solidFill>
                  <a:srgbClr val="292934"/>
                </a:solidFill>
                <a:latin typeface="Times New Roman" panose="02020603050405020304" pitchFamily="18" charset="0"/>
                <a:cs typeface="Times New Roman" panose="02020603050405020304" pitchFamily="18" charset="0"/>
              </a:rPr>
              <a:t>We</a:t>
            </a:r>
            <a:r>
              <a:rPr sz="2000" spc="-3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prioritize </a:t>
            </a:r>
            <a:r>
              <a:rPr sz="2000" dirty="0">
                <a:solidFill>
                  <a:srgbClr val="292934"/>
                </a:solidFill>
                <a:latin typeface="Times New Roman" panose="02020603050405020304" pitchFamily="18" charset="0"/>
                <a:cs typeface="Times New Roman" panose="02020603050405020304" pitchFamily="18" charset="0"/>
              </a:rPr>
              <a:t>data</a:t>
            </a:r>
            <a:r>
              <a:rPr sz="2000" spc="-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security</a:t>
            </a:r>
            <a:r>
              <a:rPr sz="2000" spc="-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3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integration</a:t>
            </a:r>
            <a:r>
              <a:rPr sz="2000" spc="-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other</a:t>
            </a:r>
            <a:r>
              <a:rPr sz="2000" spc="-3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productivity</a:t>
            </a:r>
            <a:r>
              <a:rPr sz="2000" spc="-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tools,</a:t>
            </a:r>
            <a:r>
              <a:rPr sz="2000" spc="-2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offering</a:t>
            </a:r>
            <a:r>
              <a:rPr sz="2000" spc="-2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collaborative</a:t>
            </a:r>
            <a:r>
              <a:rPr sz="2000" spc="-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features</a:t>
            </a:r>
            <a:r>
              <a:rPr sz="2000" spc="-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for</a:t>
            </a:r>
            <a:r>
              <a:rPr sz="2000" spc="-3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teams</a:t>
            </a:r>
            <a:r>
              <a:rPr sz="2000" spc="-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or</a:t>
            </a:r>
            <a:r>
              <a:rPr sz="2000" spc="-3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families. </a:t>
            </a:r>
            <a:r>
              <a:rPr sz="2000" dirty="0">
                <a:solidFill>
                  <a:srgbClr val="292934"/>
                </a:solidFill>
                <a:latin typeface="Times New Roman" panose="02020603050405020304" pitchFamily="18" charset="0"/>
                <a:cs typeface="Times New Roman" panose="02020603050405020304" pitchFamily="18" charset="0"/>
              </a:rPr>
              <a:t>A+Agenda</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also</a:t>
            </a:r>
            <a:r>
              <a:rPr sz="2000" spc="1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empowers</a:t>
            </a:r>
            <a:r>
              <a:rPr sz="2000" spc="1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users</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1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reporting</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1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analytics</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1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track</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their</a:t>
            </a:r>
            <a:r>
              <a:rPr sz="2000" spc="1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time</a:t>
            </a:r>
            <a:r>
              <a:rPr sz="2000" spc="14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management</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patterns</a:t>
            </a:r>
            <a:r>
              <a:rPr sz="2000" spc="14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and </a:t>
            </a:r>
            <a:r>
              <a:rPr sz="2000" dirty="0">
                <a:solidFill>
                  <a:srgbClr val="292934"/>
                </a:solidFill>
                <a:latin typeface="Times New Roman" panose="02020603050405020304" pitchFamily="18" charset="0"/>
                <a:cs typeface="Times New Roman" panose="02020603050405020304" pitchFamily="18" charset="0"/>
              </a:rPr>
              <a:t>continuous</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updates</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meet</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evolving</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needs.</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Coupled</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dedicated</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customer</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support,</a:t>
            </a:r>
            <a:r>
              <a:rPr sz="2000" spc="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we</a:t>
            </a:r>
            <a:r>
              <a:rPr sz="2000" spc="3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aspire</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4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become </a:t>
            </a:r>
            <a:r>
              <a:rPr sz="2000" dirty="0">
                <a:solidFill>
                  <a:srgbClr val="292934"/>
                </a:solidFill>
                <a:latin typeface="Times New Roman" panose="02020603050405020304" pitchFamily="18" charset="0"/>
                <a:cs typeface="Times New Roman" panose="02020603050405020304" pitchFamily="18" charset="0"/>
              </a:rPr>
              <a:t>the</a:t>
            </a:r>
            <a:r>
              <a:rPr sz="2000" spc="-50" dirty="0">
                <a:solidFill>
                  <a:srgbClr val="292934"/>
                </a:solidFill>
                <a:latin typeface="Times New Roman" panose="02020603050405020304" pitchFamily="18" charset="0"/>
                <a:cs typeface="Times New Roman" panose="02020603050405020304" pitchFamily="18" charset="0"/>
              </a:rPr>
              <a:t> </a:t>
            </a:r>
            <a:r>
              <a:rPr sz="2000" spc="-35" dirty="0">
                <a:solidFill>
                  <a:srgbClr val="292934"/>
                </a:solidFill>
                <a:latin typeface="Times New Roman" panose="02020603050405020304" pitchFamily="18" charset="0"/>
                <a:cs typeface="Times New Roman" panose="02020603050405020304" pitchFamily="18" charset="0"/>
              </a:rPr>
              <a:t>ultimate</a:t>
            </a:r>
            <a:r>
              <a:rPr sz="2000" spc="-65" dirty="0">
                <a:solidFill>
                  <a:srgbClr val="292934"/>
                </a:solidFill>
                <a:latin typeface="Times New Roman" panose="02020603050405020304" pitchFamily="18" charset="0"/>
                <a:cs typeface="Times New Roman" panose="02020603050405020304" pitchFamily="18" charset="0"/>
              </a:rPr>
              <a:t> </a:t>
            </a:r>
            <a:r>
              <a:rPr sz="2000" spc="-30" dirty="0">
                <a:solidFill>
                  <a:srgbClr val="292934"/>
                </a:solidFill>
                <a:latin typeface="Times New Roman" panose="02020603050405020304" pitchFamily="18" charset="0"/>
                <a:cs typeface="Times New Roman" panose="02020603050405020304" pitchFamily="18" charset="0"/>
              </a:rPr>
              <a:t>time</a:t>
            </a:r>
            <a:r>
              <a:rPr sz="2000" spc="-50" dirty="0">
                <a:solidFill>
                  <a:srgbClr val="292934"/>
                </a:solidFill>
                <a:latin typeface="Times New Roman" panose="02020603050405020304" pitchFamily="18" charset="0"/>
                <a:cs typeface="Times New Roman" panose="02020603050405020304" pitchFamily="18" charset="0"/>
              </a:rPr>
              <a:t> </a:t>
            </a:r>
            <a:r>
              <a:rPr sz="2000" spc="-40" dirty="0">
                <a:solidFill>
                  <a:srgbClr val="292934"/>
                </a:solidFill>
                <a:latin typeface="Times New Roman" panose="02020603050405020304" pitchFamily="18" charset="0"/>
                <a:cs typeface="Times New Roman" panose="02020603050405020304" pitchFamily="18" charset="0"/>
              </a:rPr>
              <a:t>management</a:t>
            </a:r>
            <a:r>
              <a:rPr sz="2000" spc="-6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companion,</a:t>
            </a:r>
            <a:r>
              <a:rPr sz="2000" spc="-6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helping</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users</a:t>
            </a:r>
            <a:r>
              <a:rPr sz="2000" spc="-45" dirty="0">
                <a:solidFill>
                  <a:srgbClr val="292934"/>
                </a:solidFill>
                <a:latin typeface="Times New Roman" panose="02020603050405020304" pitchFamily="18" charset="0"/>
                <a:cs typeface="Times New Roman" panose="02020603050405020304" pitchFamily="18" charset="0"/>
              </a:rPr>
              <a:t> </a:t>
            </a:r>
            <a:r>
              <a:rPr sz="2000" spc="-60" dirty="0">
                <a:solidFill>
                  <a:srgbClr val="292934"/>
                </a:solidFill>
                <a:latin typeface="Times New Roman" panose="02020603050405020304" pitchFamily="18" charset="0"/>
                <a:cs typeface="Times New Roman" panose="02020603050405020304" pitchFamily="18" charset="0"/>
              </a:rPr>
              <a:t>make</a:t>
            </a:r>
            <a:r>
              <a:rPr sz="2000" spc="-5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every</a:t>
            </a:r>
            <a:r>
              <a:rPr sz="2000" spc="-6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day</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a:t>
            </a:r>
            <a:r>
              <a:rPr sz="2000" spc="-3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A+</a:t>
            </a:r>
            <a:r>
              <a:rPr sz="2000" spc="-20" dirty="0">
                <a:solidFill>
                  <a:srgbClr val="292934"/>
                </a:solidFill>
                <a:latin typeface="Times New Roman" panose="02020603050405020304" pitchFamily="18" charset="0"/>
                <a:cs typeface="Times New Roman" panose="02020603050405020304" pitchFamily="18" charset="0"/>
              </a:rPr>
              <a:t> day.</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3306" y="385698"/>
            <a:ext cx="11505387" cy="634148"/>
          </a:xfrm>
          <a:prstGeom prst="rect">
            <a:avLst/>
          </a:prstGeom>
        </p:spPr>
        <p:txBody>
          <a:bodyPr vert="horz" wrap="square" lIns="0" tIns="79375" rIns="0" bIns="0" rtlCol="0">
            <a:spAutoFit/>
          </a:bodyPr>
          <a:lstStyle/>
          <a:p>
            <a:pPr marL="357505">
              <a:lnSpc>
                <a:spcPct val="100000"/>
              </a:lnSpc>
              <a:spcBef>
                <a:spcPts val="100"/>
              </a:spcBef>
            </a:pPr>
            <a:r>
              <a:rPr lang="en-US" spc="-90" dirty="0"/>
              <a:t>Methodology</a:t>
            </a:r>
            <a:r>
              <a:rPr spc="-90" dirty="0"/>
              <a:t>:</a:t>
            </a:r>
          </a:p>
        </p:txBody>
      </p:sp>
      <p:sp>
        <p:nvSpPr>
          <p:cNvPr id="3" name="object 3"/>
          <p:cNvSpPr txBox="1"/>
          <p:nvPr/>
        </p:nvSpPr>
        <p:spPr>
          <a:xfrm>
            <a:off x="688340" y="1625549"/>
            <a:ext cx="10818495" cy="3990340"/>
          </a:xfrm>
          <a:prstGeom prst="rect">
            <a:avLst/>
          </a:prstGeom>
        </p:spPr>
        <p:txBody>
          <a:bodyPr vert="horz" wrap="square" lIns="0" tIns="13335" rIns="0" bIns="0" rtlCol="0">
            <a:spAutoFit/>
          </a:bodyPr>
          <a:lstStyle/>
          <a:p>
            <a:pPr marL="194945" marR="5080" indent="-182880" algn="just">
              <a:lnSpc>
                <a:spcPct val="100000"/>
              </a:lnSpc>
              <a:spcBef>
                <a:spcPts val="105"/>
              </a:spcBef>
              <a:buClr>
                <a:srgbClr val="92A199"/>
              </a:buClr>
              <a:buSzPct val="85000"/>
              <a:buFont typeface="Arial MT"/>
              <a:buChar char="•"/>
              <a:tabLst>
                <a:tab pos="194945" algn="l"/>
              </a:tabLst>
            </a:pPr>
            <a:r>
              <a:rPr sz="2000" dirty="0">
                <a:solidFill>
                  <a:srgbClr val="292934"/>
                </a:solidFill>
                <a:latin typeface="Times New Roman" panose="02020603050405020304" pitchFamily="18" charset="0"/>
                <a:cs typeface="Times New Roman" panose="02020603050405020304" pitchFamily="18" charset="0"/>
              </a:rPr>
              <a:t>The</a:t>
            </a:r>
            <a:r>
              <a:rPr sz="2000" spc="4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methodology</a:t>
            </a:r>
            <a:r>
              <a:rPr sz="2000" spc="4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for</a:t>
            </a:r>
            <a:r>
              <a:rPr sz="2000" spc="4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developing</a:t>
            </a:r>
            <a:r>
              <a:rPr sz="2000" spc="484"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A+Agenda,</a:t>
            </a:r>
            <a:r>
              <a:rPr sz="2000" spc="484"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our</a:t>
            </a:r>
            <a:r>
              <a:rPr sz="2000" spc="48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Java</a:t>
            </a:r>
            <a:r>
              <a:rPr sz="2000" spc="4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application</a:t>
            </a:r>
            <a:r>
              <a:rPr sz="2000" spc="4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designed</a:t>
            </a:r>
            <a:r>
              <a:rPr sz="2000" spc="4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for</a:t>
            </a:r>
            <a:r>
              <a:rPr sz="2000" spc="4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efficient</a:t>
            </a:r>
            <a:r>
              <a:rPr sz="2000" spc="484"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time </a:t>
            </a:r>
            <a:r>
              <a:rPr sz="2000" dirty="0">
                <a:solidFill>
                  <a:srgbClr val="292934"/>
                </a:solidFill>
                <a:latin typeface="Times New Roman" panose="02020603050405020304" pitchFamily="18" charset="0"/>
                <a:cs typeface="Times New Roman" panose="02020603050405020304" pitchFamily="18" charset="0"/>
              </a:rPr>
              <a:t>management</a:t>
            </a:r>
            <a:r>
              <a:rPr sz="2000" spc="39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4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organization,</a:t>
            </a:r>
            <a:r>
              <a:rPr sz="2000" spc="4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is</a:t>
            </a:r>
            <a:r>
              <a:rPr sz="2000" spc="4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4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structured</a:t>
            </a:r>
            <a:r>
              <a:rPr sz="2000" spc="4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409"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comprehensive</a:t>
            </a:r>
            <a:r>
              <a:rPr sz="2000" spc="4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process.</a:t>
            </a:r>
            <a:r>
              <a:rPr sz="2000" spc="409"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It</a:t>
            </a:r>
            <a:r>
              <a:rPr sz="2000" spc="39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begins</a:t>
            </a:r>
            <a:r>
              <a:rPr sz="2000" spc="4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409" dirty="0">
                <a:solidFill>
                  <a:srgbClr val="292934"/>
                </a:solidFill>
                <a:latin typeface="Times New Roman" panose="02020603050405020304" pitchFamily="18" charset="0"/>
                <a:cs typeface="Times New Roman" panose="02020603050405020304" pitchFamily="18" charset="0"/>
              </a:rPr>
              <a:t> </a:t>
            </a:r>
            <a:r>
              <a:rPr sz="2000" spc="-50" dirty="0">
                <a:solidFill>
                  <a:srgbClr val="292934"/>
                </a:solidFill>
                <a:latin typeface="Times New Roman" panose="02020603050405020304" pitchFamily="18" charset="0"/>
                <a:cs typeface="Times New Roman" panose="02020603050405020304" pitchFamily="18" charset="0"/>
              </a:rPr>
              <a:t>a </a:t>
            </a:r>
            <a:r>
              <a:rPr sz="2000" dirty="0">
                <a:solidFill>
                  <a:srgbClr val="292934"/>
                </a:solidFill>
                <a:latin typeface="Times New Roman" panose="02020603050405020304" pitchFamily="18" charset="0"/>
                <a:cs typeface="Times New Roman" panose="02020603050405020304" pitchFamily="18" charset="0"/>
              </a:rPr>
              <a:t>thorough</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analysis</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of</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a:t>
            </a:r>
            <a:r>
              <a:rPr sz="2000" spc="1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requirements,</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encompassing</a:t>
            </a:r>
            <a:r>
              <a:rPr sz="2000" spc="1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features</a:t>
            </a:r>
            <a:r>
              <a:rPr sz="2000" spc="1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such</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as</a:t>
            </a:r>
            <a:r>
              <a:rPr sz="2000" spc="1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scheduling,</a:t>
            </a:r>
            <a:r>
              <a:rPr sz="2000" spc="11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task </a:t>
            </a:r>
            <a:r>
              <a:rPr sz="2000" dirty="0">
                <a:solidFill>
                  <a:srgbClr val="292934"/>
                </a:solidFill>
                <a:latin typeface="Times New Roman" panose="02020603050405020304" pitchFamily="18" charset="0"/>
                <a:cs typeface="Times New Roman" panose="02020603050405020304" pitchFamily="18" charset="0"/>
              </a:rPr>
              <a:t>management,</a:t>
            </a:r>
            <a:r>
              <a:rPr sz="2000" spc="1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1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customization.</a:t>
            </a:r>
            <a:r>
              <a:rPr sz="2000" spc="1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165" dirty="0">
                <a:solidFill>
                  <a:srgbClr val="292934"/>
                </a:solidFill>
                <a:latin typeface="Times New Roman" panose="02020603050405020304" pitchFamily="18" charset="0"/>
                <a:cs typeface="Times New Roman" panose="02020603050405020304" pitchFamily="18" charset="0"/>
              </a:rPr>
              <a:t>  </a:t>
            </a:r>
            <a:r>
              <a:rPr sz="2000" spc="-40" dirty="0">
                <a:solidFill>
                  <a:srgbClr val="292934"/>
                </a:solidFill>
                <a:latin typeface="Times New Roman" panose="02020603050405020304" pitchFamily="18" charset="0"/>
                <a:cs typeface="Times New Roman" panose="02020603050405020304" pitchFamily="18" charset="0"/>
              </a:rPr>
              <a:t>well-</a:t>
            </a:r>
            <a:r>
              <a:rPr sz="2000" dirty="0">
                <a:solidFill>
                  <a:srgbClr val="292934"/>
                </a:solidFill>
                <a:latin typeface="Times New Roman" panose="02020603050405020304" pitchFamily="18" charset="0"/>
                <a:cs typeface="Times New Roman" panose="02020603050405020304" pitchFamily="18" charset="0"/>
              </a:rPr>
              <a:t>defined</a:t>
            </a:r>
            <a:r>
              <a:rPr sz="2000" spc="1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system</a:t>
            </a:r>
            <a:r>
              <a:rPr sz="2000" spc="1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design</a:t>
            </a:r>
            <a:r>
              <a:rPr sz="2000" spc="1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is</a:t>
            </a:r>
            <a:r>
              <a:rPr sz="2000" spc="1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created,</a:t>
            </a:r>
            <a:r>
              <a:rPr sz="2000" spc="1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outlining</a:t>
            </a:r>
            <a:r>
              <a:rPr sz="2000" spc="17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the </a:t>
            </a:r>
            <a:r>
              <a:rPr sz="2000" dirty="0">
                <a:solidFill>
                  <a:srgbClr val="292934"/>
                </a:solidFill>
                <a:latin typeface="Times New Roman" panose="02020603050405020304" pitchFamily="18" charset="0"/>
                <a:cs typeface="Times New Roman" panose="02020603050405020304" pitchFamily="18" charset="0"/>
              </a:rPr>
              <a:t>application's</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architecture,</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database</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structure,</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interface.</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Development</a:t>
            </a:r>
            <a:r>
              <a:rPr sz="2000" spc="14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follows</a:t>
            </a:r>
            <a:r>
              <a:rPr sz="2000" spc="15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industry </a:t>
            </a:r>
            <a:r>
              <a:rPr sz="2000" dirty="0">
                <a:solidFill>
                  <a:srgbClr val="292934"/>
                </a:solidFill>
                <a:latin typeface="Times New Roman" panose="02020603050405020304" pitchFamily="18" charset="0"/>
                <a:cs typeface="Times New Roman" panose="02020603050405020304" pitchFamily="18" charset="0"/>
              </a:rPr>
              <a:t>best</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practices,</a:t>
            </a:r>
            <a:r>
              <a:rPr sz="2000" spc="-7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including</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robust</a:t>
            </a:r>
            <a:r>
              <a:rPr sz="2000" spc="-8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security</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measures,</a:t>
            </a:r>
            <a:r>
              <a:rPr sz="2000" spc="-6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while</a:t>
            </a:r>
            <a:r>
              <a:rPr sz="2000" spc="-6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quality</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assurance</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ensures</a:t>
            </a:r>
            <a:r>
              <a:rPr sz="2000" spc="-8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a:t>
            </a:r>
            <a:r>
              <a:rPr sz="2000" spc="-7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application </a:t>
            </a:r>
            <a:r>
              <a:rPr sz="2000" dirty="0">
                <a:solidFill>
                  <a:srgbClr val="292934"/>
                </a:solidFill>
                <a:latin typeface="Times New Roman" panose="02020603050405020304" pitchFamily="18" charset="0"/>
                <a:cs typeface="Times New Roman" panose="02020603050405020304" pitchFamily="18" charset="0"/>
              </a:rPr>
              <a:t>performs</a:t>
            </a:r>
            <a:r>
              <a:rPr sz="2000" spc="3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reliably</a:t>
            </a:r>
            <a:r>
              <a:rPr sz="2000" spc="3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3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responsively.</a:t>
            </a:r>
            <a:r>
              <a:rPr sz="2000" spc="3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The</a:t>
            </a:r>
            <a:r>
              <a:rPr sz="2000" spc="3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a:t>
            </a:r>
            <a:r>
              <a:rPr sz="2000" spc="3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interface</a:t>
            </a:r>
            <a:r>
              <a:rPr sz="2000" spc="3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is</a:t>
            </a:r>
            <a:r>
              <a:rPr sz="2000" spc="3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designed</a:t>
            </a:r>
            <a:r>
              <a:rPr sz="2000" spc="30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for</a:t>
            </a:r>
            <a:r>
              <a:rPr sz="2000" spc="32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intuitive</a:t>
            </a:r>
            <a:r>
              <a:rPr sz="2000" spc="3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navigation</a:t>
            </a:r>
            <a:r>
              <a:rPr sz="2000" spc="32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and </a:t>
            </a:r>
            <a:r>
              <a:rPr sz="2000" dirty="0">
                <a:solidFill>
                  <a:srgbClr val="292934"/>
                </a:solidFill>
                <a:latin typeface="Times New Roman" panose="02020603050405020304" pitchFamily="18" charset="0"/>
                <a:cs typeface="Times New Roman" panose="02020603050405020304" pitchFamily="18" charset="0"/>
              </a:rPr>
              <a:t>personalization,</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focus</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on</a:t>
            </a:r>
            <a:r>
              <a:rPr sz="2000" spc="1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cross-</a:t>
            </a:r>
            <a:r>
              <a:rPr sz="2000" dirty="0">
                <a:solidFill>
                  <a:srgbClr val="292934"/>
                </a:solidFill>
                <a:latin typeface="Times New Roman" panose="02020603050405020304" pitchFamily="18" charset="0"/>
                <a:cs typeface="Times New Roman" panose="02020603050405020304" pitchFamily="18" charset="0"/>
              </a:rPr>
              <a:t>platform</a:t>
            </a:r>
            <a:r>
              <a:rPr sz="2000" spc="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compatibility.</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Data</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security</a:t>
            </a:r>
            <a:r>
              <a:rPr sz="2000" spc="1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2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privacy</a:t>
            </a:r>
            <a:r>
              <a:rPr sz="2000" spc="1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are </a:t>
            </a:r>
            <a:r>
              <a:rPr sz="2000" dirty="0">
                <a:solidFill>
                  <a:srgbClr val="292934"/>
                </a:solidFill>
                <a:latin typeface="Times New Roman" panose="02020603050405020304" pitchFamily="18" charset="0"/>
                <a:cs typeface="Times New Roman" panose="02020603050405020304" pitchFamily="18" charset="0"/>
              </a:rPr>
              <a:t>efficient,</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with</a:t>
            </a:r>
            <a:r>
              <a:rPr sz="2000" spc="5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compliance</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data</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documentation</a:t>
            </a:r>
            <a:r>
              <a:rPr sz="2000" spc="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5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training </a:t>
            </a:r>
            <a:r>
              <a:rPr sz="2000" dirty="0">
                <a:solidFill>
                  <a:srgbClr val="292934"/>
                </a:solidFill>
                <a:latin typeface="Times New Roman" panose="02020603050405020304" pitchFamily="18" charset="0"/>
                <a:cs typeface="Times New Roman" panose="02020603050405020304" pitchFamily="18" charset="0"/>
              </a:rPr>
              <a:t>resources</a:t>
            </a:r>
            <a:r>
              <a:rPr sz="2000" spc="15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are</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provided,</a:t>
            </a:r>
            <a:r>
              <a:rPr sz="2000" spc="1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continuous</a:t>
            </a:r>
            <a:r>
              <a:rPr sz="2000" spc="16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improvement</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is</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facilitated</a:t>
            </a:r>
            <a:r>
              <a:rPr sz="2000" spc="14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through</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user</a:t>
            </a:r>
            <a:r>
              <a:rPr sz="2000" spc="1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feedback.</a:t>
            </a:r>
            <a:r>
              <a:rPr sz="2000" spc="16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After </a:t>
            </a:r>
            <a:r>
              <a:rPr sz="2000" dirty="0">
                <a:solidFill>
                  <a:srgbClr val="292934"/>
                </a:solidFill>
                <a:latin typeface="Times New Roman" panose="02020603050405020304" pitchFamily="18" charset="0"/>
                <a:cs typeface="Times New Roman" panose="02020603050405020304" pitchFamily="18" charset="0"/>
              </a:rPr>
              <a:t>deployment,</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monitoring</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and</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support</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channels</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are</a:t>
            </a:r>
            <a:r>
              <a:rPr sz="2000" spc="6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established</a:t>
            </a:r>
            <a:r>
              <a:rPr sz="2000" spc="7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to</a:t>
            </a:r>
            <a:r>
              <a:rPr sz="2000" spc="7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ensure</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6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seamless</a:t>
            </a:r>
            <a:r>
              <a:rPr sz="2000" spc="65"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user </a:t>
            </a:r>
            <a:r>
              <a:rPr sz="2000" dirty="0">
                <a:solidFill>
                  <a:srgbClr val="292934"/>
                </a:solidFill>
                <a:latin typeface="Times New Roman" panose="02020603050405020304" pitchFamily="18" charset="0"/>
                <a:cs typeface="Times New Roman" panose="02020603050405020304" pitchFamily="18" charset="0"/>
              </a:rPr>
              <a:t>experience.</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This</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methodology</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ensures  that</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A+Agenda</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becomes</a:t>
            </a:r>
            <a:r>
              <a:rPr sz="2000" spc="5"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a</a:t>
            </a:r>
            <a:r>
              <a:rPr sz="2000" spc="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user-</a:t>
            </a:r>
            <a:r>
              <a:rPr sz="2000" dirty="0">
                <a:solidFill>
                  <a:srgbClr val="292934"/>
                </a:solidFill>
                <a:latin typeface="Times New Roman" panose="02020603050405020304" pitchFamily="18" charset="0"/>
                <a:cs typeface="Times New Roman" panose="02020603050405020304" pitchFamily="18" charset="0"/>
              </a:rPr>
              <a:t>friendly,</a:t>
            </a:r>
            <a:r>
              <a:rPr sz="2000" spc="10" dirty="0">
                <a:solidFill>
                  <a:srgbClr val="292934"/>
                </a:solidFill>
                <a:latin typeface="Times New Roman" panose="02020603050405020304" pitchFamily="18" charset="0"/>
                <a:cs typeface="Times New Roman" panose="02020603050405020304" pitchFamily="18" charset="0"/>
              </a:rPr>
              <a:t>  </a:t>
            </a:r>
            <a:r>
              <a:rPr sz="2000" dirty="0">
                <a:solidFill>
                  <a:srgbClr val="292934"/>
                </a:solidFill>
                <a:latin typeface="Times New Roman" panose="02020603050405020304" pitchFamily="18" charset="0"/>
                <a:cs typeface="Times New Roman" panose="02020603050405020304" pitchFamily="18" charset="0"/>
              </a:rPr>
              <a:t>secure,</a:t>
            </a:r>
            <a:r>
              <a:rPr sz="2000" spc="5" dirty="0">
                <a:solidFill>
                  <a:srgbClr val="292934"/>
                </a:solidFill>
                <a:latin typeface="Times New Roman" panose="02020603050405020304" pitchFamily="18" charset="0"/>
                <a:cs typeface="Times New Roman" panose="02020603050405020304" pitchFamily="18" charset="0"/>
              </a:rPr>
              <a:t>  </a:t>
            </a:r>
            <a:r>
              <a:rPr sz="2000" spc="-25" dirty="0">
                <a:solidFill>
                  <a:srgbClr val="292934"/>
                </a:solidFill>
                <a:latin typeface="Times New Roman" panose="02020603050405020304" pitchFamily="18" charset="0"/>
                <a:cs typeface="Times New Roman" panose="02020603050405020304" pitchFamily="18" charset="0"/>
              </a:rPr>
              <a:t>and </a:t>
            </a:r>
            <a:r>
              <a:rPr sz="2000" spc="-10" dirty="0">
                <a:solidFill>
                  <a:srgbClr val="292934"/>
                </a:solidFill>
                <a:latin typeface="Times New Roman" panose="02020603050405020304" pitchFamily="18" charset="0"/>
                <a:cs typeface="Times New Roman" panose="02020603050405020304" pitchFamily="18" charset="0"/>
              </a:rPr>
              <a:t>adaptable</a:t>
            </a:r>
            <a:r>
              <a:rPr sz="2000" spc="-8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tool</a:t>
            </a:r>
            <a:r>
              <a:rPr sz="2000" spc="-75"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for</a:t>
            </a:r>
            <a:r>
              <a:rPr sz="2000" spc="-80" dirty="0">
                <a:solidFill>
                  <a:srgbClr val="292934"/>
                </a:solidFill>
                <a:latin typeface="Times New Roman" panose="02020603050405020304" pitchFamily="18" charset="0"/>
                <a:cs typeface="Times New Roman" panose="02020603050405020304" pitchFamily="18" charset="0"/>
              </a:rPr>
              <a:t> </a:t>
            </a:r>
            <a:r>
              <a:rPr sz="2000" spc="-20" dirty="0">
                <a:solidFill>
                  <a:srgbClr val="292934"/>
                </a:solidFill>
                <a:latin typeface="Times New Roman" panose="02020603050405020304" pitchFamily="18" charset="0"/>
                <a:cs typeface="Times New Roman" panose="02020603050405020304" pitchFamily="18" charset="0"/>
              </a:rPr>
              <a:t>effective</a:t>
            </a:r>
            <a:r>
              <a:rPr sz="2000" spc="-75" dirty="0">
                <a:solidFill>
                  <a:srgbClr val="292934"/>
                </a:solidFill>
                <a:latin typeface="Times New Roman" panose="02020603050405020304" pitchFamily="18" charset="0"/>
                <a:cs typeface="Times New Roman" panose="02020603050405020304" pitchFamily="18" charset="0"/>
              </a:rPr>
              <a:t> </a:t>
            </a:r>
            <a:r>
              <a:rPr sz="2000" spc="-45" dirty="0">
                <a:solidFill>
                  <a:srgbClr val="292934"/>
                </a:solidFill>
                <a:latin typeface="Times New Roman" panose="02020603050405020304" pitchFamily="18" charset="0"/>
                <a:cs typeface="Times New Roman" panose="02020603050405020304" pitchFamily="18" charset="0"/>
              </a:rPr>
              <a:t>time</a:t>
            </a:r>
            <a:r>
              <a:rPr sz="2000" spc="-80" dirty="0">
                <a:solidFill>
                  <a:srgbClr val="292934"/>
                </a:solidFill>
                <a:latin typeface="Times New Roman" panose="02020603050405020304" pitchFamily="18" charset="0"/>
                <a:cs typeface="Times New Roman" panose="02020603050405020304" pitchFamily="18" charset="0"/>
              </a:rPr>
              <a:t> </a:t>
            </a:r>
            <a:r>
              <a:rPr sz="2000" spc="-10" dirty="0">
                <a:solidFill>
                  <a:srgbClr val="292934"/>
                </a:solidFill>
                <a:latin typeface="Times New Roman" panose="02020603050405020304" pitchFamily="18" charset="0"/>
                <a:cs typeface="Times New Roman" panose="02020603050405020304" pitchFamily="18" charset="0"/>
              </a:rPr>
              <a:t>management.</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FA58E-B019-DD57-A6F4-5EBC3D800F87}"/>
              </a:ext>
            </a:extLst>
          </p:cNvPr>
          <p:cNvSpPr>
            <a:spLocks noGrp="1"/>
          </p:cNvSpPr>
          <p:nvPr>
            <p:ph type="title"/>
          </p:nvPr>
        </p:nvSpPr>
        <p:spPr>
          <a:xfrm>
            <a:off x="287197" y="457200"/>
            <a:ext cx="11505387" cy="553998"/>
          </a:xfrm>
        </p:spPr>
        <p:txBody>
          <a:bodyPr/>
          <a:lstStyle/>
          <a:p>
            <a:r>
              <a:rPr lang="en-IN" dirty="0"/>
              <a:t>Existing System:</a:t>
            </a:r>
          </a:p>
        </p:txBody>
      </p:sp>
      <p:sp>
        <p:nvSpPr>
          <p:cNvPr id="3" name="Text Placeholder 2">
            <a:extLst>
              <a:ext uri="{FF2B5EF4-FFF2-40B4-BE49-F238E27FC236}">
                <a16:creationId xmlns:a16="http://schemas.microsoft.com/office/drawing/2014/main" id="{F8CF4879-E68A-FD5C-662B-E1D103492958}"/>
              </a:ext>
            </a:extLst>
          </p:cNvPr>
          <p:cNvSpPr>
            <a:spLocks noGrp="1"/>
          </p:cNvSpPr>
          <p:nvPr>
            <p:ph type="body" idx="1"/>
          </p:nvPr>
        </p:nvSpPr>
        <p:spPr>
          <a:xfrm>
            <a:off x="343306" y="1504950"/>
            <a:ext cx="11393170" cy="2154436"/>
          </a:xfrm>
        </p:spPr>
        <p:txBody>
          <a:bodyPr/>
          <a:lstStyle/>
          <a:p>
            <a:pPr algn="just"/>
            <a:r>
              <a:rPr lang="en-GB" dirty="0">
                <a:latin typeface="Times New Roman" panose="02020603050405020304" pitchFamily="18" charset="0"/>
                <a:cs typeface="Times New Roman" panose="02020603050405020304" pitchFamily="18" charset="0"/>
              </a:rPr>
              <a:t>Existing </a:t>
            </a:r>
            <a:r>
              <a:rPr lang="en-GB" dirty="0" err="1">
                <a:latin typeface="Times New Roman" panose="02020603050405020304" pitchFamily="18" charset="0"/>
                <a:cs typeface="Times New Roman" panose="02020603050405020304" pitchFamily="18" charset="0"/>
              </a:rPr>
              <a:t>A+Agenda</a:t>
            </a:r>
            <a:r>
              <a:rPr lang="en-GB" dirty="0">
                <a:latin typeface="Times New Roman" panose="02020603050405020304" pitchFamily="18" charset="0"/>
                <a:cs typeface="Times New Roman" panose="02020603050405020304" pitchFamily="18" charset="0"/>
              </a:rPr>
              <a:t> systems facilitate effective time management and task organization by allowing users to allocate study time for different subjects and tasks. They often integrate with calendars, offer customization options, and include progress tracking tools. These systems support resource management, collaboration, and provide analytics for insights into study habits. Motivational features, user-friendly interfaces, and cross-platform accessibility are common, along with integration with academic systems for seamless import of schedules and deadlines. Overall, these systems aim to enhance the study experience and improve academic performance.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9485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181</TotalTime>
  <Words>2503</Words>
  <Application>Microsoft Office PowerPoint</Application>
  <PresentationFormat>Widescreen</PresentationFormat>
  <Paragraphs>100</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MT</vt:lpstr>
      <vt:lpstr>Franklin Gothic Medium</vt:lpstr>
      <vt:lpstr>Times New Roman</vt:lpstr>
      <vt:lpstr>Wingdings</vt:lpstr>
      <vt:lpstr>Office Theme</vt:lpstr>
      <vt:lpstr>PowerPoint Presentation</vt:lpstr>
      <vt:lpstr>CONTENTS</vt:lpstr>
      <vt:lpstr>Title Explanation:</vt:lpstr>
      <vt:lpstr>Abstract:</vt:lpstr>
      <vt:lpstr>Introduction:</vt:lpstr>
      <vt:lpstr>Problem Statement:</vt:lpstr>
      <vt:lpstr>Objectives:</vt:lpstr>
      <vt:lpstr>Methodology:</vt:lpstr>
      <vt:lpstr>Existing System:</vt:lpstr>
      <vt:lpstr>Proposed System:</vt:lpstr>
      <vt:lpstr>Requirements:</vt:lpstr>
      <vt:lpstr>Design:</vt:lpstr>
      <vt:lpstr>Block diagram of application:</vt:lpstr>
      <vt:lpstr>Screenshots:</vt:lpstr>
      <vt:lpstr>PowerPoint Presentation</vt:lpstr>
      <vt:lpstr>PowerPoint Presentation</vt:lpstr>
      <vt:lpstr>PowerPoint Presentation</vt:lpstr>
      <vt:lpstr>PowerPoint Presentation</vt:lpstr>
      <vt:lpstr>PowerPoint Presentation</vt:lpstr>
      <vt:lpstr>Results:</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TALLA PADMAVATHI COLLEGE OF Engineering                       SOMIDI, KAZIPET, WARANGAL.       Department of electronics and communication engineering   Research area : VLSI                             Specific area of research: LOW POWER VLSIDESIGN     Proposed title name of the project:                    AN APC-COM BASED LUT OPTIMIZATION FOR DSP APPLICATIONS                                                                                                                                                           Batch no.1                                                                                                                                                                  1. 18UC1A0420 (N.Sravani)                                                                                                                                                                  2.18UC1A0401 (A.Swapna)                                                                                                                                3.18UC1A0428 (T.Satvika)                                                                                                                                                               4.17UC1A0405(E.Mahesh)</dc:title>
  <dc:creator>sravani neelam</dc:creator>
  <cp:lastModifiedBy>somannagarimanojkumar@gmail.com</cp:lastModifiedBy>
  <cp:revision>1</cp:revision>
  <dcterms:created xsi:type="dcterms:W3CDTF">2023-12-14T14:30:35Z</dcterms:created>
  <dcterms:modified xsi:type="dcterms:W3CDTF">2023-12-14T18:22:29Z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2023-10-27T00:00:00Z</vt:filetime>
  </property>
  <property fmtid="{D5CDD505-2E9C-101B-9397-08002B2CF9AE}" pid="3" name="Creator">
    <vt:lpwstr>Microsoft® PowerPoint® 2021</vt:lpwstr>
  </property>
  <property fmtid="{D5CDD505-2E9C-101B-9397-08002B2CF9AE}" pid="4" name="LastSaved">
    <vt:filetime>2023-12-14T00:00:00Z</vt:filetime>
  </property>
  <property fmtid="{D5CDD505-2E9C-101B-9397-08002B2CF9AE}" pid="5" name="Producer">
    <vt:lpwstr>Microsoft® PowerPoint® 2021</vt:lpwstr>
  </property>
</Properties>
</file>