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y Prahashit" userId="5519d6b9b6dbab16" providerId="LiveId" clId="{F08AC31C-907A-4AC4-8045-D15966AE6417}"/>
    <pc:docChg chg="delSld">
      <pc:chgData name="Jayanthy Prahashit" userId="5519d6b9b6dbab16" providerId="LiveId" clId="{F08AC31C-907A-4AC4-8045-D15966AE6417}" dt="2025-03-18T10:13:33.169" v="0" actId="47"/>
      <pc:docMkLst>
        <pc:docMk/>
      </pc:docMkLst>
      <pc:sldChg chg="del">
        <pc:chgData name="Jayanthy Prahashit" userId="5519d6b9b6dbab16" providerId="LiveId" clId="{F08AC31C-907A-4AC4-8045-D15966AE6417}" dt="2025-03-18T10:13:33.169" v="0" actId="47"/>
        <pc:sldMkLst>
          <pc:docMk/>
          <pc:sldMk cId="243939465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1060</TotalTime>
  <Words>84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20A91A0523</cp:lastModifiedBy>
  <cp:revision>244</cp:revision>
  <dcterms:created xsi:type="dcterms:W3CDTF">2019-01-11T06:57:28Z</dcterms:created>
  <dcterms:modified xsi:type="dcterms:W3CDTF">2025-03-18T10:13:36Z</dcterms:modified>
</cp:coreProperties>
</file>