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58" r:id="rId3"/>
    <p:sldId id="261" r:id="rId4"/>
    <p:sldId id="259" r:id="rId5"/>
    <p:sldId id="260" r:id="rId6"/>
    <p:sldId id="257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51"/>
  </p:normalViewPr>
  <p:slideViewPr>
    <p:cSldViewPr snapToGrid="0" snapToObjects="1">
      <p:cViewPr varScale="1">
        <p:scale>
          <a:sx n="92" d="100"/>
          <a:sy n="92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17323-1D1F-6B4F-B18E-980295E1585C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7C3C2-1DEF-A34A-ABD4-E7B4B364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1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7C3C2-1DEF-A34A-ABD4-E7B4B364BA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A435-90C4-354D-B58E-4EAF03925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8D9E-F3F2-C547-A9CA-A0490A949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7CDA7-B884-0448-A556-91B45051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2D15-911B-7046-8992-E59AA93B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7911-7EB4-8545-9FF5-65F7447B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7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AE44-1C2F-964F-8C01-7B80E60A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E1AB-6C15-0E40-9007-3C22CA7A4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EE24-3AEA-8B4E-9F53-BE2BAD09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BF9C1-AF1D-DD44-92BB-A12E7031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7A83-1325-2E4B-837C-163FFD16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A2BFF-2DBE-4248-9DC9-416E11C5F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CAC74-2304-8F41-93F4-E83810C32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3986-F813-9545-842E-C4C9150E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2034-D755-D64D-8C7A-023D1981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B58D-87D4-A04A-9B40-9C834EA0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EEED-D3F5-064A-A359-5D7D868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9178-2704-4940-AA7B-4FD8A761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D75A-2074-4245-A894-729A176D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27F9-C255-374E-A07C-F8DCBA43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56A7-C733-A94B-B258-5CB5DD20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CDDE-4CBA-C545-B7E1-1758C4C7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BFC6-CB2B-0B4B-A9F4-99E27B6D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52B6A-657C-3945-986D-9F9CB35F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051DC-5813-F245-9103-491ED8F2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8193B-D7A5-D44B-BACA-55DAAA2B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2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87E-9D70-E24D-B4FF-50602730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75E-0503-A24D-A9C1-34CAD3082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20501-D264-1440-95BE-5D209FE8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24150-7512-C447-AFDA-DF44614C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EC9B-33B8-7A4D-AE07-6F6DA1A0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46243-C98C-EE44-809F-79867223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9CD4-6EA6-F14A-B49A-ABC722FC7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9F9D7-6488-4943-93BA-EA88BF86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A3311-82CC-A94F-8FA0-0B2309105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1C7AE-E13D-9A48-A0B9-10D7C1268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03300-FB94-F14A-B452-6E45E0074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C8439-D9BD-AB49-A62B-2D68D767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6FFDE-36B1-FD48-9F01-AD47AE9D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D4FCC-359D-7144-9392-C293F367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AB7C-C343-9148-894A-360A6DB3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3CA9-9CE2-A34B-A6C6-0FFB49B9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E01CC-0E60-1547-9534-1615DEA1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1057-1988-1346-9B71-1C153BA0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00C71-4B5C-C849-B583-E16225C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CAAA00-37AB-3642-AE05-F0112E60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66E14-F063-7642-8B71-3080A810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3AFA-C2E1-4B49-884E-E8EB1BEC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1EEEC-71CB-5B45-A190-7E61F710F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A9D80-C6C7-9848-807D-AF83977BD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56394-917D-B34E-9CEC-4087EB9C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2F0FA-6A9F-5448-B847-51A478AD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8103-5087-9447-A74C-F2185FA1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9F30-08D3-1D4A-B6AF-DBB03F3D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FE928-B94A-C242-9C77-5D8E53F90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01F2-AAE4-2643-BFC5-2A9CFCF0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37DDB-86E9-C742-9811-1E5369D7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725A-BFEF-314D-8B70-D1FC7BE9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50A0C-D744-5A4E-B3BD-6F80EA6F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B07D4-A0D1-9F4A-883C-9ED520EF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A7265-74E9-C64D-8DFA-9F09C9FEA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CC478-0C08-524B-B843-1F47F570C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5C277-4301-0040-BCDE-DDA6C419A56E}" type="datetimeFigureOut">
              <a:rPr lang="en-US" smtClean="0"/>
              <a:t>7/2/19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2D7F7-3CE0-7C47-A5B9-5F8F41C70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8953-23D0-A649-936E-85FA4BFCE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D8995-6A9C-134E-A2D9-04CD2242B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5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184035-5098-FA4C-B52D-E8D9A45C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86" y="225136"/>
            <a:ext cx="2425700" cy="236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AF9055-BF7D-D748-8902-2BCC4AC28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44" y="225136"/>
            <a:ext cx="2895600" cy="294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CC3A0-F253-3A4C-A868-F5E761D8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05" y="225136"/>
            <a:ext cx="2933700" cy="294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CE370-DEE5-9E47-9D0A-1BEBE29BD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58" y="3370119"/>
            <a:ext cx="3086100" cy="297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D1603-64D0-734A-89BC-0F9E02DD8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8777" y="3370119"/>
            <a:ext cx="2247900" cy="2247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4286B-FD84-C649-B8CB-1124C1861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700" y="3341255"/>
            <a:ext cx="2641600" cy="2641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85E6A0-D1F8-264E-B320-17987885D2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3300" y="3214255"/>
            <a:ext cx="2870200" cy="2895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9C8CD-F12F-C841-BAFC-CF39C96812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0205" y="288636"/>
            <a:ext cx="29464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4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FD1850-18BB-774C-A1F3-22D15E95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27" y="394672"/>
            <a:ext cx="2997200" cy="297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A4ADEB-49E3-6241-B22A-55F028419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7" y="3542723"/>
            <a:ext cx="2908300" cy="2895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7ED8DD-ADE1-4F43-B5F2-97D038E7B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81" y="377445"/>
            <a:ext cx="2959100" cy="295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BAA61-941C-1640-B9F8-7AAACEC7B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0327" y="377445"/>
            <a:ext cx="3035300" cy="30062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BA1398-B4AC-2E4B-9C78-06EB7F677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986" y="3552537"/>
            <a:ext cx="2628900" cy="270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38A80E-6CB4-E042-8038-936C769BA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1245" y="3552537"/>
            <a:ext cx="2705100" cy="2730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2A936D-CA0A-704C-83CE-16579554B7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50927" y="534372"/>
            <a:ext cx="2743200" cy="2692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540CFB-2020-594E-95C4-10F7DCE563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7707" y="3569764"/>
            <a:ext cx="2908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7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D0DCC-1053-C041-BC22-CD82209A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40722"/>
            <a:ext cx="2641600" cy="271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CB2ECF-FFA5-4245-A374-E03EA797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240722"/>
            <a:ext cx="2717800" cy="267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D1ABB1-C1DD-0B44-821A-F027C5A6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482" y="3315855"/>
            <a:ext cx="2667000" cy="269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5D9B61-D86D-4748-AC9C-3106E3F09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0" y="3341255"/>
            <a:ext cx="2679700" cy="264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D1FF0-EBFA-2740-85BB-68C4274FC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450" y="3303155"/>
            <a:ext cx="2705100" cy="271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FD683-7030-1E48-AF79-3DDC33D2D4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550" y="3315855"/>
            <a:ext cx="2730500" cy="269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BB97E0-417F-1B4E-B99F-E6B35CEDED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64550" y="322695"/>
            <a:ext cx="2692400" cy="264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7CA3-83B0-E54E-9FEB-06F1E79E5E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" y="322695"/>
            <a:ext cx="2667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7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728E6-5101-AC48-96C3-692B13A0F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9" y="1080655"/>
            <a:ext cx="21590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3842F-D9A2-1C49-8078-ABD758272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164" y="1003195"/>
            <a:ext cx="2156691" cy="2058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32045-7F2D-3942-BF6E-9736AA0B3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610" y="1041925"/>
            <a:ext cx="2476500" cy="1981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58F01-9DE3-7C43-B1C3-9408B4FDA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63" y="4014355"/>
            <a:ext cx="2400300" cy="2057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10FAB1-C3C9-E948-9910-13FB704A3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6099" y="4014355"/>
            <a:ext cx="2295752" cy="2019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0CE7EB-8BCC-5447-B51A-52471B270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254" y="2071255"/>
            <a:ext cx="3529141" cy="30485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2CB2E5-3DF3-C346-8A63-8BAF15E61148}"/>
              </a:ext>
            </a:extLst>
          </p:cNvPr>
          <p:cNvSpPr txBox="1"/>
          <p:nvPr/>
        </p:nvSpPr>
        <p:spPr>
          <a:xfrm>
            <a:off x="167409" y="589466"/>
            <a:ext cx="21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submissions: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ADC5A-83C8-7D42-818B-C205EEEF6264}"/>
              </a:ext>
            </a:extLst>
          </p:cNvPr>
          <p:cNvSpPr txBox="1"/>
          <p:nvPr/>
        </p:nvSpPr>
        <p:spPr>
          <a:xfrm>
            <a:off x="167408" y="3467162"/>
            <a:ext cx="228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Incorrect submissions:</a:t>
            </a:r>
          </a:p>
        </p:txBody>
      </p:sp>
    </p:spTree>
    <p:extLst>
      <p:ext uri="{BB962C8B-B14F-4D97-AF65-F5344CB8AC3E}">
        <p14:creationId xmlns:p14="http://schemas.microsoft.com/office/powerpoint/2010/main" val="96937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AE230-B379-E24F-8D43-270060C3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759" y="2320738"/>
            <a:ext cx="1892300" cy="2273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2EE5FB-5246-B84B-B5E2-3BE54C33FCFD}"/>
              </a:ext>
            </a:extLst>
          </p:cNvPr>
          <p:cNvSpPr/>
          <p:nvPr/>
        </p:nvSpPr>
        <p:spPr>
          <a:xfrm rot="17973036">
            <a:off x="5947581" y="2670830"/>
            <a:ext cx="304429" cy="156592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610922-7320-414C-ACFC-6E00E763EF0A}"/>
              </a:ext>
            </a:extLst>
          </p:cNvPr>
          <p:cNvCxnSpPr/>
          <p:nvPr/>
        </p:nvCxnSpPr>
        <p:spPr>
          <a:xfrm>
            <a:off x="5624241" y="2685981"/>
            <a:ext cx="286101" cy="1886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2D5E7-580D-7F41-A468-082222B43E90}"/>
              </a:ext>
            </a:extLst>
          </p:cNvPr>
          <p:cNvCxnSpPr/>
          <p:nvPr/>
        </p:nvCxnSpPr>
        <p:spPr>
          <a:xfrm flipV="1">
            <a:off x="5248383" y="2204658"/>
            <a:ext cx="1065064" cy="18961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416F6-BBE0-784F-B18F-354DBEA708D1}"/>
              </a:ext>
            </a:extLst>
          </p:cNvPr>
          <p:cNvCxnSpPr/>
          <p:nvPr/>
        </p:nvCxnSpPr>
        <p:spPr>
          <a:xfrm flipV="1">
            <a:off x="4912729" y="2023443"/>
            <a:ext cx="1065064" cy="18961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216134-A040-0E49-A080-80E9B98A039C}"/>
              </a:ext>
            </a:extLst>
          </p:cNvPr>
          <p:cNvCxnSpPr/>
          <p:nvPr/>
        </p:nvCxnSpPr>
        <p:spPr>
          <a:xfrm flipV="1">
            <a:off x="6299823" y="2814000"/>
            <a:ext cx="1065064" cy="18961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BE478-6EB7-3444-ACCB-38EFFC1E0DC8}"/>
              </a:ext>
            </a:extLst>
          </p:cNvPr>
          <p:cNvCxnSpPr>
            <a:cxnSpLocks/>
          </p:cNvCxnSpPr>
          <p:nvPr/>
        </p:nvCxnSpPr>
        <p:spPr>
          <a:xfrm>
            <a:off x="5929969" y="2877186"/>
            <a:ext cx="1060014" cy="6177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96FCD9-1181-A048-862A-06F9E0708494}"/>
              </a:ext>
            </a:extLst>
          </p:cNvPr>
          <p:cNvCxnSpPr>
            <a:cxnSpLocks/>
          </p:cNvCxnSpPr>
          <p:nvPr/>
        </p:nvCxnSpPr>
        <p:spPr>
          <a:xfrm flipV="1">
            <a:off x="6832355" y="3792210"/>
            <a:ext cx="157628" cy="278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315F3C-4DEE-3347-AB97-C8A908F367E4}"/>
                  </a:ext>
                </a:extLst>
              </p:cNvPr>
              <p:cNvSpPr txBox="1"/>
              <p:nvPr/>
            </p:nvSpPr>
            <p:spPr>
              <a:xfrm>
                <a:off x="6989983" y="3849677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315F3C-4DEE-3347-AB97-C8A908F3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83" y="3849677"/>
                <a:ext cx="316369" cy="276999"/>
              </a:xfrm>
              <a:prstGeom prst="rect">
                <a:avLst/>
              </a:prstGeom>
              <a:blipFill>
                <a:blip r:embed="rId3"/>
                <a:stretch>
                  <a:fillRect l="-15385" r="-15385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F1EB5F-B97A-7E41-AE74-12215478C556}"/>
                  </a:ext>
                </a:extLst>
              </p:cNvPr>
              <p:cNvSpPr txBox="1"/>
              <p:nvPr/>
            </p:nvSpPr>
            <p:spPr>
              <a:xfrm>
                <a:off x="5721360" y="2350942"/>
                <a:ext cx="396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F1EB5F-B97A-7E41-AE74-12215478C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360" y="2350942"/>
                <a:ext cx="396582" cy="276999"/>
              </a:xfrm>
              <a:prstGeom prst="rect">
                <a:avLst/>
              </a:prstGeom>
              <a:blipFill>
                <a:blip r:embed="rId4"/>
                <a:stretch>
                  <a:fillRect l="-1875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3AFFA-B586-AB4D-A54B-752A6A7A69FD}"/>
                  </a:ext>
                </a:extLst>
              </p:cNvPr>
              <p:cNvSpPr txBox="1"/>
              <p:nvPr/>
            </p:nvSpPr>
            <p:spPr>
              <a:xfrm>
                <a:off x="6339611" y="2761106"/>
                <a:ext cx="426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BB3AFFA-B586-AB4D-A54B-752A6A7A6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11" y="2761106"/>
                <a:ext cx="426847" cy="276999"/>
              </a:xfrm>
              <a:prstGeom prst="rect">
                <a:avLst/>
              </a:prstGeom>
              <a:blipFill>
                <a:blip r:embed="rId5"/>
                <a:stretch>
                  <a:fillRect l="-1714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2D128F-DAE9-BB47-8FA8-3344644E4E13}"/>
                  </a:ext>
                </a:extLst>
              </p:cNvPr>
              <p:cNvSpPr txBox="1"/>
              <p:nvPr/>
            </p:nvSpPr>
            <p:spPr>
              <a:xfrm>
                <a:off x="5014884" y="5203380"/>
                <a:ext cx="180953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𝑡𝑜𝑙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𝑡𝑜𝑙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width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2D128F-DAE9-BB47-8FA8-3344644E4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884" y="5203380"/>
                <a:ext cx="1809534" cy="830997"/>
              </a:xfrm>
              <a:prstGeom prst="rect">
                <a:avLst/>
              </a:prstGeom>
              <a:blipFill>
                <a:blip r:embed="rId6"/>
                <a:stretch>
                  <a:fillRect l="-6294" r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C2DA41-90DE-D941-88F0-0716E87BE887}"/>
                  </a:ext>
                </a:extLst>
              </p:cNvPr>
              <p:cNvSpPr/>
              <p:nvPr/>
            </p:nvSpPr>
            <p:spPr>
              <a:xfrm>
                <a:off x="4904792" y="4884526"/>
                <a:ext cx="1439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C2DA41-90DE-D941-88F0-0716E87B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92" y="4884526"/>
                <a:ext cx="14396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DA8502F-67BF-3A4C-9217-359EE4F8B995}"/>
              </a:ext>
            </a:extLst>
          </p:cNvPr>
          <p:cNvSpPr txBox="1"/>
          <p:nvPr/>
        </p:nvSpPr>
        <p:spPr>
          <a:xfrm>
            <a:off x="4904792" y="4578346"/>
            <a:ext cx="151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2615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713EA-8D9F-094B-B85B-A609C0185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37" y="342322"/>
            <a:ext cx="3022600" cy="298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1A858A-9004-8F45-AF9C-E422798E8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937" y="342322"/>
            <a:ext cx="2959100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70268-0BB0-E84C-8F8C-6545B5CEB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55" y="3326822"/>
            <a:ext cx="2921000" cy="290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4D2CF-799A-3F45-B9FB-C5530E804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337" y="3339522"/>
            <a:ext cx="2933700" cy="289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99B50-D688-6445-9C76-4DF5DCB08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446" y="237835"/>
            <a:ext cx="2959100" cy="2971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FB4E07-D4C2-D748-B9D1-CEE162E62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937" y="3299689"/>
            <a:ext cx="2959100" cy="2898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1BD0CF-915F-7A42-8DE9-BB71B973AF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8037" y="320874"/>
            <a:ext cx="2976419" cy="295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6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2DEBF4-168C-0646-A733-49CFFCF4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18" y="1497445"/>
            <a:ext cx="3835400" cy="383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C5809-887E-F843-B9C0-BF2A55744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1" y="951345"/>
            <a:ext cx="54483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8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A6E63-6EC5-C34B-93FF-6B293B2E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43000"/>
            <a:ext cx="98425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7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54D08-56C5-2F49-B12F-277F5EDF2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" y="303068"/>
            <a:ext cx="3735532" cy="3735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C1549-4D08-ED48-9DFF-02A0D1C8A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163" y="761134"/>
            <a:ext cx="2501900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84F486-A91A-4142-8F93-0F6052DF3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533" y="1511300"/>
            <a:ext cx="3887694" cy="388769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F2ECB8-5B07-6E43-A5D0-B935CC0B5AA2}"/>
              </a:ext>
            </a:extLst>
          </p:cNvPr>
          <p:cNvCxnSpPr>
            <a:cxnSpLocks/>
          </p:cNvCxnSpPr>
          <p:nvPr/>
        </p:nvCxnSpPr>
        <p:spPr>
          <a:xfrm flipH="1">
            <a:off x="8836212" y="3682253"/>
            <a:ext cx="746174" cy="734764"/>
          </a:xfrm>
          <a:prstGeom prst="line">
            <a:avLst/>
          </a:prstGeom>
          <a:ln>
            <a:solidFill>
              <a:schemeClr val="tx1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9335DE-C2BE-3345-9146-2F511FF9441D}"/>
              </a:ext>
            </a:extLst>
          </p:cNvPr>
          <p:cNvCxnSpPr>
            <a:cxnSpLocks/>
          </p:cNvCxnSpPr>
          <p:nvPr/>
        </p:nvCxnSpPr>
        <p:spPr>
          <a:xfrm rot="5400000" flipH="1">
            <a:off x="8949967" y="3051734"/>
            <a:ext cx="806825" cy="8068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35B5B1-16F2-6E47-9335-95AB28A136AB}"/>
              </a:ext>
            </a:extLst>
          </p:cNvPr>
          <p:cNvCxnSpPr>
            <a:cxnSpLocks/>
          </p:cNvCxnSpPr>
          <p:nvPr/>
        </p:nvCxnSpPr>
        <p:spPr>
          <a:xfrm rot="5400000" flipH="1">
            <a:off x="9063722" y="2987054"/>
            <a:ext cx="806825" cy="8068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78D49A-7688-9746-A940-B80612EC4FD7}"/>
              </a:ext>
            </a:extLst>
          </p:cNvPr>
          <p:cNvCxnSpPr>
            <a:cxnSpLocks/>
          </p:cNvCxnSpPr>
          <p:nvPr/>
        </p:nvCxnSpPr>
        <p:spPr>
          <a:xfrm rot="5400000" flipH="1">
            <a:off x="8232890" y="3793879"/>
            <a:ext cx="806825" cy="8068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493243-5AB9-634F-9434-472BA3BD26D2}"/>
              </a:ext>
            </a:extLst>
          </p:cNvPr>
          <p:cNvCxnSpPr>
            <a:cxnSpLocks/>
          </p:cNvCxnSpPr>
          <p:nvPr/>
        </p:nvCxnSpPr>
        <p:spPr>
          <a:xfrm flipH="1">
            <a:off x="9674363" y="3502617"/>
            <a:ext cx="82429" cy="95815"/>
          </a:xfrm>
          <a:prstGeom prst="line">
            <a:avLst/>
          </a:prstGeom>
          <a:ln>
            <a:solidFill>
              <a:schemeClr val="tx1"/>
            </a:solidFill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D48279-9075-EA40-986A-B6E99F5B3AF5}"/>
                  </a:ext>
                </a:extLst>
              </p:cNvPr>
              <p:cNvSpPr txBox="1"/>
              <p:nvPr/>
            </p:nvSpPr>
            <p:spPr>
              <a:xfrm>
                <a:off x="9756792" y="3480795"/>
                <a:ext cx="187680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D48279-9075-EA40-986A-B6E99F5B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792" y="3480795"/>
                <a:ext cx="187680" cy="199478"/>
              </a:xfrm>
              <a:prstGeom prst="rect">
                <a:avLst/>
              </a:prstGeom>
              <a:blipFill>
                <a:blip r:embed="rId6"/>
                <a:stretch>
                  <a:fillRect l="-20000" r="-66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2A0A82-EFFC-C847-B779-AAC7DA4094F5}"/>
                  </a:ext>
                </a:extLst>
              </p:cNvPr>
              <p:cNvSpPr txBox="1"/>
              <p:nvPr/>
            </p:nvSpPr>
            <p:spPr>
              <a:xfrm>
                <a:off x="9217210" y="4008378"/>
                <a:ext cx="1969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2A0A82-EFFC-C847-B779-AAC7DA409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210" y="4008378"/>
                <a:ext cx="196977" cy="184666"/>
              </a:xfrm>
              <a:prstGeom prst="rect">
                <a:avLst/>
              </a:prstGeom>
              <a:blipFill>
                <a:blip r:embed="rId7"/>
                <a:stretch>
                  <a:fillRect l="-18750" r="-62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5DEC43-7225-6B44-89E7-3918BAFD0315}"/>
              </a:ext>
            </a:extLst>
          </p:cNvPr>
          <p:cNvCxnSpPr>
            <a:cxnSpLocks/>
          </p:cNvCxnSpPr>
          <p:nvPr/>
        </p:nvCxnSpPr>
        <p:spPr>
          <a:xfrm flipV="1">
            <a:off x="8400509" y="3211225"/>
            <a:ext cx="1199929" cy="12057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F7093E-2B92-6448-9B36-6D3C7D226EEC}"/>
              </a:ext>
            </a:extLst>
          </p:cNvPr>
          <p:cNvCxnSpPr>
            <a:cxnSpLocks/>
          </p:cNvCxnSpPr>
          <p:nvPr/>
        </p:nvCxnSpPr>
        <p:spPr>
          <a:xfrm flipV="1">
            <a:off x="8400509" y="4100711"/>
            <a:ext cx="118393" cy="1282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8AFDD2-3911-2D49-92E1-C99F0137A395}"/>
              </a:ext>
            </a:extLst>
          </p:cNvPr>
          <p:cNvCxnSpPr>
            <a:cxnSpLocks/>
          </p:cNvCxnSpPr>
          <p:nvPr/>
        </p:nvCxnSpPr>
        <p:spPr>
          <a:xfrm flipV="1">
            <a:off x="8574813" y="4288810"/>
            <a:ext cx="118393" cy="1282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F59D7C-97E9-F44D-8303-D8F1DEEBFAD4}"/>
              </a:ext>
            </a:extLst>
          </p:cNvPr>
          <p:cNvCxnSpPr>
            <a:cxnSpLocks/>
          </p:cNvCxnSpPr>
          <p:nvPr/>
        </p:nvCxnSpPr>
        <p:spPr>
          <a:xfrm flipH="1" flipV="1">
            <a:off x="8624130" y="4363799"/>
            <a:ext cx="119666" cy="115556"/>
          </a:xfrm>
          <a:prstGeom prst="line">
            <a:avLst/>
          </a:prstGeom>
          <a:ln>
            <a:solidFill>
              <a:schemeClr val="tx1"/>
            </a:solidFill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C413B32-9E48-7240-AB31-DB389AB99155}"/>
              </a:ext>
            </a:extLst>
          </p:cNvPr>
          <p:cNvCxnSpPr>
            <a:cxnSpLocks/>
          </p:cNvCxnSpPr>
          <p:nvPr/>
        </p:nvCxnSpPr>
        <p:spPr>
          <a:xfrm>
            <a:off x="8394459" y="4117298"/>
            <a:ext cx="151576" cy="151492"/>
          </a:xfrm>
          <a:prstGeom prst="line">
            <a:avLst/>
          </a:prstGeom>
          <a:ln>
            <a:solidFill>
              <a:schemeClr val="tx1"/>
            </a:solidFill>
            <a:headEnd type="none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E54C79-7511-734D-A831-4FB40DFF2222}"/>
                  </a:ext>
                </a:extLst>
              </p:cNvPr>
              <p:cNvSpPr txBox="1"/>
              <p:nvPr/>
            </p:nvSpPr>
            <p:spPr>
              <a:xfrm>
                <a:off x="8588694" y="4447697"/>
                <a:ext cx="2308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𝑡𝑜𝑙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BE54C79-7511-734D-A831-4FB40DFF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694" y="4447697"/>
                <a:ext cx="230897" cy="184666"/>
              </a:xfrm>
              <a:prstGeom prst="rect">
                <a:avLst/>
              </a:prstGeom>
              <a:blipFill>
                <a:blip r:embed="rId8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CE35037E-D4A3-394F-81B1-9C5FF7BD09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7833" y="3793878"/>
            <a:ext cx="39243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28</Words>
  <Application>Microsoft Macintosh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Sohn, Mariana Silva</dc:creator>
  <cp:lastModifiedBy>Sohn, Mariana Silva</cp:lastModifiedBy>
  <cp:revision>44</cp:revision>
  <dcterms:created xsi:type="dcterms:W3CDTF">2019-05-18T21:17:13Z</dcterms:created>
  <dcterms:modified xsi:type="dcterms:W3CDTF">2019-07-02T22:45:42Z</dcterms:modified>
</cp:coreProperties>
</file>