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4"/>
    <p:restoredTop sz="94696"/>
  </p:normalViewPr>
  <p:slideViewPr>
    <p:cSldViewPr snapToGrid="0" snapToObjects="1">
      <p:cViewPr>
        <p:scale>
          <a:sx n="160" d="100"/>
          <a:sy n="160" d="100"/>
        </p:scale>
        <p:origin x="-70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A947-D2A7-134A-9D0D-E0356F9E5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E23AC-A39F-A04F-B35E-3E177F8C8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C7C78-C6AB-2044-B6F9-FC9B7FAA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5FA-1F5F-824F-9BDE-491703E57925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9B5B-C010-FC46-9887-3BF93E3D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8890-DCA3-DB48-B09E-309BAD74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2411-ED55-A247-A9FC-E37BE5EE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0D60-0C39-E74B-A157-425CCD3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42BF7-FADA-8747-B7F2-AFCDA286A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83D7-94E9-E248-A8A9-8CF963E3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5FA-1F5F-824F-9BDE-491703E57925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6D00-F281-5E4F-B6C6-6A923522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ECF2-0094-B449-A4D4-67C20FA1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2411-ED55-A247-A9FC-E37BE5EE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F28BA-703B-ED41-A61E-1D7304AEC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0EB75-C9FB-1146-AD28-68FE12A14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212DE-A87A-4546-95D4-89B820AF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5FA-1F5F-824F-9BDE-491703E57925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0A903-78FE-A442-9355-E61AA135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AE0A-C658-F041-A5AC-6817792A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2411-ED55-A247-A9FC-E37BE5EE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49F9-3755-8642-87F0-EDC72EC8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F510-3343-6044-ACD1-2F55FD2A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5E70-C6AC-0046-97B5-AD60BAED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5FA-1F5F-824F-9BDE-491703E57925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7D1C0-B81C-144E-9B34-E0857E87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46E4F-6291-EA41-9816-C5BFDEF3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2411-ED55-A247-A9FC-E37BE5EE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8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6635-4A2A-BA40-A542-23D2BDD1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EB42C-C55E-CD43-90D7-EF6EB6B8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4B6D0-D4CB-564E-A964-C7488FBD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5FA-1F5F-824F-9BDE-491703E57925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E85FC-F25C-A24E-8848-24F6EE49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F4A7D-A71A-7F4F-B7C2-D0817551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2411-ED55-A247-A9FC-E37BE5EE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7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C955-46ED-C14E-BF12-F3A5D031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7DFA-FF52-2944-9108-72C9F3DFC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35B64-9DAB-BB42-B601-AF654FC71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9230D-173E-9145-95DF-E55B4E2C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5FA-1F5F-824F-9BDE-491703E57925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127F-1B7F-A546-8ED5-F2860F9A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03AB-CEC6-164E-8CF3-05775404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2411-ED55-A247-A9FC-E37BE5EE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DA76-0393-9C4C-819A-2879DD72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636FB-2D06-8C46-B671-6226EF525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46AA9-66C2-CC40-AE9C-FAED3D261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E6932-4BA9-0E40-B572-A9CE4C4B9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A392E-4043-A240-9883-195BA949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E84DC-D99C-284D-B4CD-3A1AD9B9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5FA-1F5F-824F-9BDE-491703E57925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3753B-F7FB-CE44-A442-D3CBA36C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91812-58B6-194D-A2D3-8DC72B34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2411-ED55-A247-A9FC-E37BE5EE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A69-24EB-8942-9D28-94B4B602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2BF93-39CF-6248-BFBE-81BD50C1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5FA-1F5F-824F-9BDE-491703E57925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C562E-7115-7647-A270-BD515B0F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5BA6D-2AB6-C443-815D-B685D790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2411-ED55-A247-A9FC-E37BE5EE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3EEEE-C96E-E74C-99CC-5EAEFA50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5FA-1F5F-824F-9BDE-491703E57925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A4C46-D2C2-6843-AC0B-0BCA1934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0C70F-1712-4249-8E7E-D5517AA4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2411-ED55-A247-A9FC-E37BE5EE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9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D330-BC6D-0543-BD63-BBBCC9D2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FC2A-863F-8446-A116-5AC4B007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E6F9E-137F-2F46-844E-DD7549D2E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5FBB3-79C4-A04D-BD8E-95DAB0F6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5FA-1F5F-824F-9BDE-491703E57925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08AD-5135-7143-AE2D-370D9667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3CDE7-A136-8A4E-A363-A2002CAA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2411-ED55-A247-A9FC-E37BE5EE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9028-5FA0-4447-9649-86030A21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9C4F7-5957-0C48-A578-F35FF558C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381E6-8F41-0C42-B3C9-E41D70CC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4441-E011-D14D-974D-FCCB8C58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5FA-1F5F-824F-9BDE-491703E57925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2DA3A-33C7-264B-ADEE-C199344E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F47EA-E701-BF4B-9FFC-4784CB32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2411-ED55-A247-A9FC-E37BE5EE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0EAAC-7DB8-6F4F-ACCB-50224191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5FB4-47EE-AE47-AB3F-E74BA1F07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B347-F523-DA45-BDA6-6F00B85DA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105FA-1F5F-824F-9BDE-491703E57925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7D38-BA8C-A247-8DD3-BD05560B9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4685C-4572-C841-BDA2-00D140E2A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2411-ED55-A247-A9FC-E37BE5EE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21A9C1-9DF6-7A4D-962E-B98E90F2076C}"/>
              </a:ext>
            </a:extLst>
          </p:cNvPr>
          <p:cNvCxnSpPr/>
          <p:nvPr/>
        </p:nvCxnSpPr>
        <p:spPr>
          <a:xfrm>
            <a:off x="1496127" y="950807"/>
            <a:ext cx="58990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C9B69E-E2A7-4440-855F-52C1E25D13E1}"/>
              </a:ext>
            </a:extLst>
          </p:cNvPr>
          <p:cNvCxnSpPr>
            <a:cxnSpLocks/>
          </p:cNvCxnSpPr>
          <p:nvPr/>
        </p:nvCxnSpPr>
        <p:spPr>
          <a:xfrm>
            <a:off x="1496127" y="3295980"/>
            <a:ext cx="58990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C8D66E-2F1D-C44B-BD67-239DE9CFFAE8}"/>
              </a:ext>
            </a:extLst>
          </p:cNvPr>
          <p:cNvCxnSpPr>
            <a:cxnSpLocks/>
          </p:cNvCxnSpPr>
          <p:nvPr/>
        </p:nvCxnSpPr>
        <p:spPr>
          <a:xfrm>
            <a:off x="7395210" y="930109"/>
            <a:ext cx="0" cy="23792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52033E-4516-7942-9ACF-E3D4932E4053}"/>
              </a:ext>
            </a:extLst>
          </p:cNvPr>
          <p:cNvCxnSpPr>
            <a:cxnSpLocks/>
          </p:cNvCxnSpPr>
          <p:nvPr/>
        </p:nvCxnSpPr>
        <p:spPr>
          <a:xfrm>
            <a:off x="1503275" y="930109"/>
            <a:ext cx="0" cy="10888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85A0CA-F305-B446-8D48-3582CBAD2308}"/>
              </a:ext>
            </a:extLst>
          </p:cNvPr>
          <p:cNvCxnSpPr>
            <a:cxnSpLocks/>
          </p:cNvCxnSpPr>
          <p:nvPr/>
        </p:nvCxnSpPr>
        <p:spPr>
          <a:xfrm>
            <a:off x="1503275" y="2281600"/>
            <a:ext cx="0" cy="1027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150917-B761-A34B-8230-1B8642AB9579}"/>
              </a:ext>
            </a:extLst>
          </p:cNvPr>
          <p:cNvCxnSpPr>
            <a:cxnSpLocks/>
          </p:cNvCxnSpPr>
          <p:nvPr/>
        </p:nvCxnSpPr>
        <p:spPr>
          <a:xfrm>
            <a:off x="1082556" y="2018973"/>
            <a:ext cx="8414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BD1AC7-12C0-8A49-A256-2A4CE6314CD3}"/>
              </a:ext>
            </a:extLst>
          </p:cNvPr>
          <p:cNvCxnSpPr>
            <a:cxnSpLocks/>
          </p:cNvCxnSpPr>
          <p:nvPr/>
        </p:nvCxnSpPr>
        <p:spPr>
          <a:xfrm>
            <a:off x="1326247" y="2276189"/>
            <a:ext cx="3397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D2FBAC2-3E91-0649-A956-137233ECF7C8}"/>
              </a:ext>
            </a:extLst>
          </p:cNvPr>
          <p:cNvGrpSpPr/>
          <p:nvPr/>
        </p:nvGrpSpPr>
        <p:grpSpPr>
          <a:xfrm rot="5400000">
            <a:off x="2535984" y="1785621"/>
            <a:ext cx="1119509" cy="459909"/>
            <a:chOff x="3012611" y="2231094"/>
            <a:chExt cx="1185524" cy="51052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36F34A-319F-2547-B438-048446634452}"/>
                </a:ext>
              </a:extLst>
            </p:cNvPr>
            <p:cNvCxnSpPr>
              <a:cxnSpLocks/>
            </p:cNvCxnSpPr>
            <p:nvPr/>
          </p:nvCxnSpPr>
          <p:spPr>
            <a:xfrm>
              <a:off x="3391447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B2B16C-882D-B64E-9F41-A9B4B9CA7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8548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7ED521-3B30-6245-92C1-5BD988493C0D}"/>
                </a:ext>
              </a:extLst>
            </p:cNvPr>
            <p:cNvCxnSpPr>
              <a:cxnSpLocks/>
            </p:cNvCxnSpPr>
            <p:nvPr/>
          </p:nvCxnSpPr>
          <p:spPr>
            <a:xfrm>
              <a:off x="3122850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AEBE33-659F-A646-A400-AAF450421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9951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BB06F0F-95F3-8E44-84FF-E46BCCB618BD}"/>
                </a:ext>
              </a:extLst>
            </p:cNvPr>
            <p:cNvCxnSpPr>
              <a:cxnSpLocks/>
            </p:cNvCxnSpPr>
            <p:nvPr/>
          </p:nvCxnSpPr>
          <p:spPr>
            <a:xfrm>
              <a:off x="3661027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C940B98-C763-3D4D-804A-4FD3AF835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8128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FCBE21-4049-374F-A8E5-D01AC67745FD}"/>
                </a:ext>
              </a:extLst>
            </p:cNvPr>
            <p:cNvCxnSpPr>
              <a:cxnSpLocks/>
            </p:cNvCxnSpPr>
            <p:nvPr/>
          </p:nvCxnSpPr>
          <p:spPr>
            <a:xfrm>
              <a:off x="3929581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EABCCD-5533-3E49-AA43-A9EA9067C6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683" y="2477644"/>
              <a:ext cx="121452" cy="2639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BB99BC9-E659-8549-AA1A-90EB8F255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2611" y="2231094"/>
              <a:ext cx="121452" cy="2639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09A837-E947-9742-A3D6-8261B95C3CE6}"/>
              </a:ext>
            </a:extLst>
          </p:cNvPr>
          <p:cNvCxnSpPr>
            <a:cxnSpLocks/>
          </p:cNvCxnSpPr>
          <p:nvPr/>
        </p:nvCxnSpPr>
        <p:spPr>
          <a:xfrm>
            <a:off x="3089863" y="930109"/>
            <a:ext cx="0" cy="5444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72D138-7FDC-FD46-9EA5-4D63D19441BA}"/>
              </a:ext>
            </a:extLst>
          </p:cNvPr>
          <p:cNvCxnSpPr>
            <a:cxnSpLocks/>
          </p:cNvCxnSpPr>
          <p:nvPr/>
        </p:nvCxnSpPr>
        <p:spPr>
          <a:xfrm>
            <a:off x="3109924" y="2557549"/>
            <a:ext cx="0" cy="738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036532F-E213-AA4B-9B28-706CB11FEC14}"/>
              </a:ext>
            </a:extLst>
          </p:cNvPr>
          <p:cNvGrpSpPr/>
          <p:nvPr/>
        </p:nvGrpSpPr>
        <p:grpSpPr>
          <a:xfrm rot="5400000">
            <a:off x="3968335" y="1789018"/>
            <a:ext cx="1119509" cy="459909"/>
            <a:chOff x="3012611" y="2231094"/>
            <a:chExt cx="1185524" cy="51052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939D33-C666-5A42-B152-47FF623200AD}"/>
                </a:ext>
              </a:extLst>
            </p:cNvPr>
            <p:cNvCxnSpPr>
              <a:cxnSpLocks/>
            </p:cNvCxnSpPr>
            <p:nvPr/>
          </p:nvCxnSpPr>
          <p:spPr>
            <a:xfrm>
              <a:off x="3391447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72D2C4-ED51-8C40-A61C-43616925D6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8548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CCEAA7B-3E80-954F-A3C8-1C0898202121}"/>
                </a:ext>
              </a:extLst>
            </p:cNvPr>
            <p:cNvCxnSpPr>
              <a:cxnSpLocks/>
            </p:cNvCxnSpPr>
            <p:nvPr/>
          </p:nvCxnSpPr>
          <p:spPr>
            <a:xfrm>
              <a:off x="3122850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FF0B94-B5A4-A043-99F3-8A743BE59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9951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D1BB68-4BA8-3C4E-A749-120F855C177E}"/>
                </a:ext>
              </a:extLst>
            </p:cNvPr>
            <p:cNvCxnSpPr>
              <a:cxnSpLocks/>
            </p:cNvCxnSpPr>
            <p:nvPr/>
          </p:nvCxnSpPr>
          <p:spPr>
            <a:xfrm>
              <a:off x="3661027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A4F935C-DDFC-7F44-83E6-A7FAF004F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8128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E341BFD-BCDC-C043-BAA2-DD45A59966D5}"/>
                </a:ext>
              </a:extLst>
            </p:cNvPr>
            <p:cNvCxnSpPr>
              <a:cxnSpLocks/>
            </p:cNvCxnSpPr>
            <p:nvPr/>
          </p:nvCxnSpPr>
          <p:spPr>
            <a:xfrm>
              <a:off x="3929581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316E71F-4C8A-5545-8335-4A2DD6A9EF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683" y="2477644"/>
              <a:ext cx="121452" cy="2639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418DF46-436D-184D-A35C-BE7AB198D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2611" y="2231094"/>
              <a:ext cx="121452" cy="2639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750F03-A3D6-1D42-84F8-0C74401514BD}"/>
              </a:ext>
            </a:extLst>
          </p:cNvPr>
          <p:cNvCxnSpPr>
            <a:cxnSpLocks/>
          </p:cNvCxnSpPr>
          <p:nvPr/>
        </p:nvCxnSpPr>
        <p:spPr>
          <a:xfrm>
            <a:off x="4522214" y="933507"/>
            <a:ext cx="0" cy="5444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D4E3130-0E67-434B-A7BB-891A38A03B51}"/>
              </a:ext>
            </a:extLst>
          </p:cNvPr>
          <p:cNvCxnSpPr>
            <a:cxnSpLocks/>
          </p:cNvCxnSpPr>
          <p:nvPr/>
        </p:nvCxnSpPr>
        <p:spPr>
          <a:xfrm>
            <a:off x="4542274" y="2560946"/>
            <a:ext cx="0" cy="738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5623D5-2518-6D41-9011-670159428D37}"/>
              </a:ext>
            </a:extLst>
          </p:cNvPr>
          <p:cNvGrpSpPr/>
          <p:nvPr/>
        </p:nvGrpSpPr>
        <p:grpSpPr>
          <a:xfrm rot="5400000">
            <a:off x="5513296" y="1804341"/>
            <a:ext cx="1119509" cy="459909"/>
            <a:chOff x="3012611" y="2231094"/>
            <a:chExt cx="1185524" cy="51052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2695EFE-7182-644F-8B16-9A1DB08707BF}"/>
                </a:ext>
              </a:extLst>
            </p:cNvPr>
            <p:cNvCxnSpPr>
              <a:cxnSpLocks/>
            </p:cNvCxnSpPr>
            <p:nvPr/>
          </p:nvCxnSpPr>
          <p:spPr>
            <a:xfrm>
              <a:off x="3391447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E948317-E7BC-0249-B69F-D7F8D4509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8548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D8ADDF6-618E-AD4C-9740-1660CB897685}"/>
                </a:ext>
              </a:extLst>
            </p:cNvPr>
            <p:cNvCxnSpPr>
              <a:cxnSpLocks/>
            </p:cNvCxnSpPr>
            <p:nvPr/>
          </p:nvCxnSpPr>
          <p:spPr>
            <a:xfrm>
              <a:off x="3122850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9EA7B09-3DCB-C545-B748-57C1F1C70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9951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DDD6463-5FDE-8F45-AEC5-66E425B17DC7}"/>
                </a:ext>
              </a:extLst>
            </p:cNvPr>
            <p:cNvCxnSpPr>
              <a:cxnSpLocks/>
            </p:cNvCxnSpPr>
            <p:nvPr/>
          </p:nvCxnSpPr>
          <p:spPr>
            <a:xfrm>
              <a:off x="3661027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87FD73-210D-9F46-8B78-37B8EC0F6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8128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4A4027D-24C0-0349-8E04-077F3F5DE25A}"/>
                </a:ext>
              </a:extLst>
            </p:cNvPr>
            <p:cNvCxnSpPr>
              <a:cxnSpLocks/>
            </p:cNvCxnSpPr>
            <p:nvPr/>
          </p:nvCxnSpPr>
          <p:spPr>
            <a:xfrm>
              <a:off x="3929581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FE7605C-5362-274C-AA3B-D15B718FB1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683" y="2477644"/>
              <a:ext cx="121452" cy="2639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17FC68-3A25-6F43-9C31-114749382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2611" y="2231094"/>
              <a:ext cx="121452" cy="2639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7C0C915-6F96-824B-B66A-38C7683D867A}"/>
              </a:ext>
            </a:extLst>
          </p:cNvPr>
          <p:cNvCxnSpPr>
            <a:cxnSpLocks/>
          </p:cNvCxnSpPr>
          <p:nvPr/>
        </p:nvCxnSpPr>
        <p:spPr>
          <a:xfrm>
            <a:off x="6067175" y="948829"/>
            <a:ext cx="0" cy="5444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16C8317-616E-364F-B162-02BDE78F07C2}"/>
              </a:ext>
            </a:extLst>
          </p:cNvPr>
          <p:cNvCxnSpPr>
            <a:cxnSpLocks/>
          </p:cNvCxnSpPr>
          <p:nvPr/>
        </p:nvCxnSpPr>
        <p:spPr>
          <a:xfrm>
            <a:off x="6087235" y="2576269"/>
            <a:ext cx="0" cy="738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01C5E20-E0AB-554E-902F-6F821A04DB08}"/>
                  </a:ext>
                </a:extLst>
              </p:cNvPr>
              <p:cNvSpPr txBox="1"/>
              <p:nvPr/>
            </p:nvSpPr>
            <p:spPr>
              <a:xfrm>
                <a:off x="813733" y="1985249"/>
                <a:ext cx="35766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01C5E20-E0AB-554E-902F-6F821A04D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1985249"/>
                <a:ext cx="357662" cy="338554"/>
              </a:xfrm>
              <a:prstGeom prst="rect">
                <a:avLst/>
              </a:prstGeom>
              <a:blipFill>
                <a:blip r:embed="rId2"/>
                <a:stretch>
                  <a:fillRect l="-13793" r="-689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11D7D37-DDAE-7141-9A9E-6FB711450984}"/>
                  </a:ext>
                </a:extLst>
              </p:cNvPr>
              <p:cNvSpPr txBox="1"/>
              <p:nvPr/>
            </p:nvSpPr>
            <p:spPr>
              <a:xfrm>
                <a:off x="1247829" y="1717551"/>
                <a:ext cx="203616" cy="261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11D7D37-DDAE-7141-9A9E-6FB71145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29" y="1717551"/>
                <a:ext cx="203616" cy="261574"/>
              </a:xfrm>
              <a:prstGeom prst="rect">
                <a:avLst/>
              </a:prstGeom>
              <a:blipFill>
                <a:blip r:embed="rId3"/>
                <a:stretch>
                  <a:fillRect l="-23529" r="-23529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7E8FB4-8D8A-DE49-B76F-9B2C6945C73F}"/>
                  </a:ext>
                </a:extLst>
              </p:cNvPr>
              <p:cNvSpPr txBox="1"/>
              <p:nvPr/>
            </p:nvSpPr>
            <p:spPr>
              <a:xfrm>
                <a:off x="1234914" y="2363090"/>
                <a:ext cx="203616" cy="261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7E8FB4-8D8A-DE49-B76F-9B2C6945C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914" y="2363090"/>
                <a:ext cx="203616" cy="261574"/>
              </a:xfrm>
              <a:prstGeom prst="rect">
                <a:avLst/>
              </a:prstGeom>
              <a:blipFill>
                <a:blip r:embed="rId4"/>
                <a:stretch>
                  <a:fillRect l="-5882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0F4B63B-E6DC-2341-8E02-F188C61917E1}"/>
                  </a:ext>
                </a:extLst>
              </p:cNvPr>
              <p:cNvSpPr txBox="1"/>
              <p:nvPr/>
            </p:nvSpPr>
            <p:spPr>
              <a:xfrm>
                <a:off x="2527205" y="1917829"/>
                <a:ext cx="326708" cy="31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0F4B63B-E6DC-2341-8E02-F188C6191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205" y="1917829"/>
                <a:ext cx="326708" cy="319702"/>
              </a:xfrm>
              <a:prstGeom prst="rect">
                <a:avLst/>
              </a:prstGeom>
              <a:blipFill>
                <a:blip r:embed="rId5"/>
                <a:stretch>
                  <a:fillRect l="-22222" r="-1111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5DC4E45-8C47-274B-A295-5D8322BE8359}"/>
                  </a:ext>
                </a:extLst>
              </p:cNvPr>
              <p:cNvSpPr txBox="1"/>
              <p:nvPr/>
            </p:nvSpPr>
            <p:spPr>
              <a:xfrm>
                <a:off x="3939530" y="1918065"/>
                <a:ext cx="332601" cy="31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5DC4E45-8C47-274B-A295-5D8322BE8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30" y="1918065"/>
                <a:ext cx="332601" cy="319702"/>
              </a:xfrm>
              <a:prstGeom prst="rect">
                <a:avLst/>
              </a:prstGeom>
              <a:blipFill>
                <a:blip r:embed="rId6"/>
                <a:stretch>
                  <a:fillRect l="-22222" r="-1111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77025CA-1F21-8240-A7B2-DF534C1A2590}"/>
                  </a:ext>
                </a:extLst>
              </p:cNvPr>
              <p:cNvSpPr txBox="1"/>
              <p:nvPr/>
            </p:nvSpPr>
            <p:spPr>
              <a:xfrm>
                <a:off x="5436811" y="1912786"/>
                <a:ext cx="332601" cy="31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77025CA-1F21-8240-A7B2-DF534C1A2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11" y="1912786"/>
                <a:ext cx="332601" cy="319702"/>
              </a:xfrm>
              <a:prstGeom prst="rect">
                <a:avLst/>
              </a:prstGeom>
              <a:blipFill>
                <a:blip r:embed="rId7"/>
                <a:stretch>
                  <a:fillRect l="-22222" r="-11111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6058B1-8FF1-F047-BB62-E24C0A67F95D}"/>
              </a:ext>
            </a:extLst>
          </p:cNvPr>
          <p:cNvCxnSpPr/>
          <p:nvPr/>
        </p:nvCxnSpPr>
        <p:spPr>
          <a:xfrm>
            <a:off x="1496127" y="3804752"/>
            <a:ext cx="58990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F08846D-235A-B84B-A811-0DCE7CB2AC78}"/>
              </a:ext>
            </a:extLst>
          </p:cNvPr>
          <p:cNvCxnSpPr>
            <a:cxnSpLocks/>
          </p:cNvCxnSpPr>
          <p:nvPr/>
        </p:nvCxnSpPr>
        <p:spPr>
          <a:xfrm>
            <a:off x="1496127" y="6149925"/>
            <a:ext cx="6922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750303-6A24-1941-9EF9-3E8807A160A3}"/>
              </a:ext>
            </a:extLst>
          </p:cNvPr>
          <p:cNvCxnSpPr>
            <a:cxnSpLocks/>
          </p:cNvCxnSpPr>
          <p:nvPr/>
        </p:nvCxnSpPr>
        <p:spPr>
          <a:xfrm>
            <a:off x="7395210" y="3784054"/>
            <a:ext cx="0" cy="23792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E8A0D98-5CF8-AD44-9605-8EC83D32BDF1}"/>
              </a:ext>
            </a:extLst>
          </p:cNvPr>
          <p:cNvCxnSpPr>
            <a:cxnSpLocks/>
          </p:cNvCxnSpPr>
          <p:nvPr/>
        </p:nvCxnSpPr>
        <p:spPr>
          <a:xfrm>
            <a:off x="1503275" y="3784054"/>
            <a:ext cx="0" cy="10888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3233A72-FA83-C94C-B67B-D4F079BB9BB7}"/>
              </a:ext>
            </a:extLst>
          </p:cNvPr>
          <p:cNvCxnSpPr>
            <a:cxnSpLocks/>
          </p:cNvCxnSpPr>
          <p:nvPr/>
        </p:nvCxnSpPr>
        <p:spPr>
          <a:xfrm>
            <a:off x="1503275" y="5135545"/>
            <a:ext cx="0" cy="1027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278680F-AFA8-3D4F-9A30-2F2430BCA7EE}"/>
              </a:ext>
            </a:extLst>
          </p:cNvPr>
          <p:cNvCxnSpPr>
            <a:cxnSpLocks/>
          </p:cNvCxnSpPr>
          <p:nvPr/>
        </p:nvCxnSpPr>
        <p:spPr>
          <a:xfrm>
            <a:off x="1082556" y="4872918"/>
            <a:ext cx="8414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CDFDA88-7AD1-A943-8C40-BC72EE4FDA3C}"/>
              </a:ext>
            </a:extLst>
          </p:cNvPr>
          <p:cNvCxnSpPr>
            <a:cxnSpLocks/>
          </p:cNvCxnSpPr>
          <p:nvPr/>
        </p:nvCxnSpPr>
        <p:spPr>
          <a:xfrm>
            <a:off x="1326247" y="5130134"/>
            <a:ext cx="3397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B90E013-9612-8B4F-A5C2-3B2F92F794E7}"/>
              </a:ext>
            </a:extLst>
          </p:cNvPr>
          <p:cNvGrpSpPr/>
          <p:nvPr/>
        </p:nvGrpSpPr>
        <p:grpSpPr>
          <a:xfrm>
            <a:off x="2188396" y="5925366"/>
            <a:ext cx="1119509" cy="459909"/>
            <a:chOff x="3012611" y="2231094"/>
            <a:chExt cx="1185524" cy="510522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B95823C-351E-8943-B95C-523D4D0D7BF0}"/>
                </a:ext>
              </a:extLst>
            </p:cNvPr>
            <p:cNvCxnSpPr>
              <a:cxnSpLocks/>
            </p:cNvCxnSpPr>
            <p:nvPr/>
          </p:nvCxnSpPr>
          <p:spPr>
            <a:xfrm>
              <a:off x="3391447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A12619-78B3-7E45-B0C2-B139BC324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8548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8B526A6-384A-454E-9FB1-F9D6AB5DBC1B}"/>
                </a:ext>
              </a:extLst>
            </p:cNvPr>
            <p:cNvCxnSpPr>
              <a:cxnSpLocks/>
            </p:cNvCxnSpPr>
            <p:nvPr/>
          </p:nvCxnSpPr>
          <p:spPr>
            <a:xfrm>
              <a:off x="3122850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2AE5A8D-56EC-0540-954E-B8CB2522C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9951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050E072-F0CF-7E45-925D-63B71C5DAD1B}"/>
                </a:ext>
              </a:extLst>
            </p:cNvPr>
            <p:cNvCxnSpPr>
              <a:cxnSpLocks/>
            </p:cNvCxnSpPr>
            <p:nvPr/>
          </p:nvCxnSpPr>
          <p:spPr>
            <a:xfrm>
              <a:off x="3661027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825D39-03C8-6C44-92DA-E6A9DB656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8128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2ACDE25-BABD-4F47-BB62-58E9DE7689FA}"/>
                </a:ext>
              </a:extLst>
            </p:cNvPr>
            <p:cNvCxnSpPr>
              <a:cxnSpLocks/>
            </p:cNvCxnSpPr>
            <p:nvPr/>
          </p:nvCxnSpPr>
          <p:spPr>
            <a:xfrm>
              <a:off x="3929581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32601D4-8112-9648-AEF8-F0839DE8BD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683" y="2477644"/>
              <a:ext cx="121452" cy="2639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0A6B666-968F-D54C-8C7A-EA5CF75EC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2611" y="2231094"/>
              <a:ext cx="121452" cy="2639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01236D0-420E-5542-BB6F-71FF56C746BE}"/>
                  </a:ext>
                </a:extLst>
              </p:cNvPr>
              <p:cNvSpPr txBox="1"/>
              <p:nvPr/>
            </p:nvSpPr>
            <p:spPr>
              <a:xfrm>
                <a:off x="813733" y="4839194"/>
                <a:ext cx="35766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01236D0-420E-5542-BB6F-71FF56C74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4839194"/>
                <a:ext cx="357662" cy="338554"/>
              </a:xfrm>
              <a:prstGeom prst="rect">
                <a:avLst/>
              </a:prstGeom>
              <a:blipFill>
                <a:blip r:embed="rId8"/>
                <a:stretch>
                  <a:fillRect l="-13793" r="-689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3346893-64D1-CD40-9454-2A73042A3198}"/>
                  </a:ext>
                </a:extLst>
              </p:cNvPr>
              <p:cNvSpPr txBox="1"/>
              <p:nvPr/>
            </p:nvSpPr>
            <p:spPr>
              <a:xfrm>
                <a:off x="1247829" y="4571496"/>
                <a:ext cx="203616" cy="261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3346893-64D1-CD40-9454-2A73042A3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29" y="4571496"/>
                <a:ext cx="203616" cy="261574"/>
              </a:xfrm>
              <a:prstGeom prst="rect">
                <a:avLst/>
              </a:prstGeom>
              <a:blipFill>
                <a:blip r:embed="rId9"/>
                <a:stretch>
                  <a:fillRect l="-23529" r="-235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5EF9BA4-EE40-6A42-9637-C6A9D556DE57}"/>
                  </a:ext>
                </a:extLst>
              </p:cNvPr>
              <p:cNvSpPr txBox="1"/>
              <p:nvPr/>
            </p:nvSpPr>
            <p:spPr>
              <a:xfrm>
                <a:off x="1234914" y="5217035"/>
                <a:ext cx="203616" cy="261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5EF9BA4-EE40-6A42-9637-C6A9D556D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914" y="5217035"/>
                <a:ext cx="203616" cy="261574"/>
              </a:xfrm>
              <a:prstGeom prst="rect">
                <a:avLst/>
              </a:prstGeom>
              <a:blipFill>
                <a:blip r:embed="rId10"/>
                <a:stretch>
                  <a:fillRect l="-5882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29F8A67-18AA-D149-96CF-EDB7556F2550}"/>
                  </a:ext>
                </a:extLst>
              </p:cNvPr>
              <p:cNvSpPr txBox="1"/>
              <p:nvPr/>
            </p:nvSpPr>
            <p:spPr>
              <a:xfrm>
                <a:off x="2556130" y="5577138"/>
                <a:ext cx="326708" cy="31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29F8A67-18AA-D149-96CF-EDB7556F2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130" y="5577138"/>
                <a:ext cx="326708" cy="319702"/>
              </a:xfrm>
              <a:prstGeom prst="rect">
                <a:avLst/>
              </a:prstGeom>
              <a:blipFill>
                <a:blip r:embed="rId11"/>
                <a:stretch>
                  <a:fillRect l="-22222" r="-1111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DB46463-BB4E-A54F-A8D5-D24EBB604FB6}"/>
                  </a:ext>
                </a:extLst>
              </p:cNvPr>
              <p:cNvSpPr txBox="1"/>
              <p:nvPr/>
            </p:nvSpPr>
            <p:spPr>
              <a:xfrm>
                <a:off x="4426620" y="5577138"/>
                <a:ext cx="332601" cy="31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DB46463-BB4E-A54F-A8D5-D24EBB604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620" y="5577138"/>
                <a:ext cx="332601" cy="319702"/>
              </a:xfrm>
              <a:prstGeom prst="rect">
                <a:avLst/>
              </a:prstGeom>
              <a:blipFill>
                <a:blip r:embed="rId12"/>
                <a:stretch>
                  <a:fillRect l="-25926" r="-1111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E3127FD-EF3A-7944-8E0F-C1498DC74E80}"/>
                  </a:ext>
                </a:extLst>
              </p:cNvPr>
              <p:cNvSpPr txBox="1"/>
              <p:nvPr/>
            </p:nvSpPr>
            <p:spPr>
              <a:xfrm>
                <a:off x="6233833" y="5577138"/>
                <a:ext cx="332601" cy="31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E3127FD-EF3A-7944-8E0F-C1498DC74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33" y="5577138"/>
                <a:ext cx="332601" cy="319702"/>
              </a:xfrm>
              <a:prstGeom prst="rect">
                <a:avLst/>
              </a:prstGeom>
              <a:blipFill>
                <a:blip r:embed="rId13"/>
                <a:stretch>
                  <a:fillRect l="-22222" r="-1111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A835C59-544E-0B4F-868A-3AFF56839377}"/>
              </a:ext>
            </a:extLst>
          </p:cNvPr>
          <p:cNvCxnSpPr>
            <a:cxnSpLocks/>
          </p:cNvCxnSpPr>
          <p:nvPr/>
        </p:nvCxnSpPr>
        <p:spPr>
          <a:xfrm>
            <a:off x="3302574" y="6147473"/>
            <a:ext cx="6922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020BC93-D4D1-7C42-811C-CD3C3871A213}"/>
              </a:ext>
            </a:extLst>
          </p:cNvPr>
          <p:cNvGrpSpPr/>
          <p:nvPr/>
        </p:nvGrpSpPr>
        <p:grpSpPr>
          <a:xfrm>
            <a:off x="3994843" y="5922914"/>
            <a:ext cx="1119509" cy="459909"/>
            <a:chOff x="3012611" y="2231094"/>
            <a:chExt cx="1185524" cy="510522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4588283-5DB9-044B-980A-56F15F556688}"/>
                </a:ext>
              </a:extLst>
            </p:cNvPr>
            <p:cNvCxnSpPr>
              <a:cxnSpLocks/>
            </p:cNvCxnSpPr>
            <p:nvPr/>
          </p:nvCxnSpPr>
          <p:spPr>
            <a:xfrm>
              <a:off x="3391447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FC6732E-37B0-1E45-9236-17A965C39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8548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DB5CEAB-B5C2-854F-B93A-7789109EC4BB}"/>
                </a:ext>
              </a:extLst>
            </p:cNvPr>
            <p:cNvCxnSpPr>
              <a:cxnSpLocks/>
            </p:cNvCxnSpPr>
            <p:nvPr/>
          </p:nvCxnSpPr>
          <p:spPr>
            <a:xfrm>
              <a:off x="3122850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E7834DB-5D72-D843-B723-53CFAA348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9951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FB79D2-4A48-044F-8DDA-50C364E31616}"/>
                </a:ext>
              </a:extLst>
            </p:cNvPr>
            <p:cNvCxnSpPr>
              <a:cxnSpLocks/>
            </p:cNvCxnSpPr>
            <p:nvPr/>
          </p:nvCxnSpPr>
          <p:spPr>
            <a:xfrm>
              <a:off x="3661027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BF401DB-96D4-DE45-84BF-D98D3DCEC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8128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ACF18FE-DCC5-714E-923D-2884789C8758}"/>
                </a:ext>
              </a:extLst>
            </p:cNvPr>
            <p:cNvCxnSpPr>
              <a:cxnSpLocks/>
            </p:cNvCxnSpPr>
            <p:nvPr/>
          </p:nvCxnSpPr>
          <p:spPr>
            <a:xfrm>
              <a:off x="3929581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4F67541-307F-074D-86A5-D2CF359D75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683" y="2477644"/>
              <a:ext cx="121452" cy="2639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3AF1B6D-3CAA-454F-A043-26422E79ED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2611" y="2231094"/>
              <a:ext cx="121452" cy="2639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8B8B9C-1FEE-DF4E-8B4A-BFC037496F9B}"/>
              </a:ext>
            </a:extLst>
          </p:cNvPr>
          <p:cNvCxnSpPr>
            <a:cxnSpLocks/>
          </p:cNvCxnSpPr>
          <p:nvPr/>
        </p:nvCxnSpPr>
        <p:spPr>
          <a:xfrm>
            <a:off x="5109787" y="6149925"/>
            <a:ext cx="6922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746F99D-BC0E-9B45-B3DB-FF1F34ECE1A0}"/>
              </a:ext>
            </a:extLst>
          </p:cNvPr>
          <p:cNvGrpSpPr/>
          <p:nvPr/>
        </p:nvGrpSpPr>
        <p:grpSpPr>
          <a:xfrm>
            <a:off x="5802056" y="5925366"/>
            <a:ext cx="1119509" cy="459909"/>
            <a:chOff x="3012611" y="2231094"/>
            <a:chExt cx="1185524" cy="510522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2CE8ADD-49C6-C04D-8CA8-201EDC58A4AB}"/>
                </a:ext>
              </a:extLst>
            </p:cNvPr>
            <p:cNvCxnSpPr>
              <a:cxnSpLocks/>
            </p:cNvCxnSpPr>
            <p:nvPr/>
          </p:nvCxnSpPr>
          <p:spPr>
            <a:xfrm>
              <a:off x="3391447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EFB11B8-3582-6742-BD89-A0E81DF66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8548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C8FD8AB-B4A5-3648-A4B6-58D2EBBDE64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850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86F873B-CCC6-9349-BE30-F2EB542703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9951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6EA183B-6099-0546-BB69-BA256D8DF3D4}"/>
                </a:ext>
              </a:extLst>
            </p:cNvPr>
            <p:cNvCxnSpPr>
              <a:cxnSpLocks/>
            </p:cNvCxnSpPr>
            <p:nvPr/>
          </p:nvCxnSpPr>
          <p:spPr>
            <a:xfrm>
              <a:off x="3661027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D68F6EA-6B45-9F4B-B273-E8570EC5D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8128" y="2235065"/>
              <a:ext cx="125509" cy="499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8104398-57F8-C149-859D-3FAA1BE5B6C8}"/>
                </a:ext>
              </a:extLst>
            </p:cNvPr>
            <p:cNvCxnSpPr>
              <a:cxnSpLocks/>
            </p:cNvCxnSpPr>
            <p:nvPr/>
          </p:nvCxnSpPr>
          <p:spPr>
            <a:xfrm>
              <a:off x="3929581" y="2231094"/>
              <a:ext cx="156803" cy="507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9FE81EE-DE8D-B745-8085-B580C476D4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683" y="2477644"/>
              <a:ext cx="121452" cy="2639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4FC58E4-140A-464A-BD87-A0C6BFD964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2611" y="2231094"/>
              <a:ext cx="121452" cy="2639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7BD87E1-1F09-1345-9172-AF25BC2F2D88}"/>
              </a:ext>
            </a:extLst>
          </p:cNvPr>
          <p:cNvCxnSpPr>
            <a:cxnSpLocks/>
          </p:cNvCxnSpPr>
          <p:nvPr/>
        </p:nvCxnSpPr>
        <p:spPr>
          <a:xfrm>
            <a:off x="6929516" y="6152765"/>
            <a:ext cx="473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8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Mariana Teixeira</dc:creator>
  <cp:lastModifiedBy>Silva, Mariana Teixeira</cp:lastModifiedBy>
  <cp:revision>4</cp:revision>
  <dcterms:created xsi:type="dcterms:W3CDTF">2020-07-10T03:19:03Z</dcterms:created>
  <dcterms:modified xsi:type="dcterms:W3CDTF">2020-07-10T03:53:24Z</dcterms:modified>
</cp:coreProperties>
</file>