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E36-0F3E-D342-8101-739F84A7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65E-998A-D34F-A50F-577B293B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207-C25D-8C4D-A6DF-033E613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84D-27E8-7A4C-A8E2-EF06F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86BF-7BAA-664D-8C61-10956F8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407-A001-8E42-AEAF-897E4D5C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26DB-0954-2744-AC7F-72B5F0D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837-7CF6-2C4A-A09A-E2E2EAA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D6D-BC33-4749-9E78-BF93774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E389-B6C5-3049-A0C3-ADD3E8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975A-A425-2745-9D2F-2C5E6830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5FC4-5951-4645-8425-3CC27A37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BC9E-7FC7-9D43-995D-AF81AB7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BAF-CE3E-2142-B0CE-8B54580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B07-A3E5-3D40-BB38-05165C9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900-E647-FA43-9A68-38F1BEC3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AEF6-DF07-5847-B932-798805D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1E50-1E7C-B34D-9AA9-2905132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8E3-692D-4D4C-BA32-022E6C7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2B45-0E87-FE4B-BBF3-334380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877-7F2A-0341-B0CA-C2FBEF2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47A-AC12-4049-A730-4914D7C8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EED-EE0D-AC4A-B805-9125C20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D25F-470B-CD45-BC9A-E629E6D6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20A-C49C-E747-8ABE-37AF7F9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707-85B6-EE40-9AA2-2F6D9DD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4DBF-BCE5-4D43-9DF2-07CB86B0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ED96-3405-714F-911C-94C9D40E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5B1-5B59-A444-A3A0-BAAA36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F019-3919-3849-967D-0EE02D3B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1574-00E0-254A-A61F-CE0E12D6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C33-1315-2147-A984-57E6166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F35-96C7-9A4B-9D80-2781C35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1CE7-4AA8-384F-A0C5-1A743EC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AC11B-DEF0-AE48-86D9-B0C9F94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02D5F-105A-E242-A24A-9ABE6B5D8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212E-E9D1-E041-8E47-444F327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8C06-FA9F-2246-8AB4-8B332CC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EF70-DD42-1941-91E4-7E45550C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D0E-F503-AF4B-886D-1B83A55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0EC-5BBC-A14B-8BA0-A26AB23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38E6-8B2D-6548-A323-9C02558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8D87-D335-D048-AC3C-85FA978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F191A-B6D0-8640-B627-FE3F6F8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95D9-AC49-1443-B098-B80A3C1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B71-7E68-0046-A0BF-8E682C4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0C1-7750-9446-8132-D7D32D0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F71-F650-8D4B-AAC2-2B7701F2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2D8-A233-1B43-9AA4-E7C82A7C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7C3-77A2-2448-A823-3816E24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14CD-B5DB-FB40-BE50-3E6360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B716-223F-2F4E-829F-05D5682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313-0EE2-C843-B435-F97FD26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1A6B-E95D-834E-A0BA-3406D087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9FCD-8A3F-3346-B5A4-D12BA80A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DE5-5AC4-3D47-B413-320314F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EFF-2062-FF47-B2DE-935867C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132-8442-9E4D-8AFE-1CC9D4E3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8B40A-4C70-BE4C-B66F-A8A1E1D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E9-F159-034E-B982-818204D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D29D-542E-5C4F-97E8-7BB074D7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F78-8228-C842-B482-2B81A6E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53F-BE27-774C-AFE9-38ECA375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4AF1B0-4B4C-7F4A-AE09-397A9471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4" y="1060450"/>
            <a:ext cx="9042400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AA6F4-20CC-0E47-BA29-70A511978FBF}"/>
              </a:ext>
            </a:extLst>
          </p:cNvPr>
          <p:cNvSpPr txBox="1"/>
          <p:nvPr/>
        </p:nvSpPr>
        <p:spPr>
          <a:xfrm>
            <a:off x="5583812" y="2414835"/>
            <a:ext cx="493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group name is randomly selected from a list, for example (mammals, fish, bird, reptile)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5E38D-4FDD-F34C-A478-7D5F005AA494}"/>
              </a:ext>
            </a:extLst>
          </p:cNvPr>
          <p:cNvSpPr txBox="1"/>
          <p:nvPr/>
        </p:nvSpPr>
        <p:spPr>
          <a:xfrm>
            <a:off x="3422822" y="3206315"/>
            <a:ext cx="479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true answers and distractors are determined based on the choice of the group name.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E6FBCC-2A2B-5D48-A9FE-FC6A82E60F3E}"/>
              </a:ext>
            </a:extLst>
          </p:cNvPr>
          <p:cNvSpPr/>
          <p:nvPr/>
        </p:nvSpPr>
        <p:spPr>
          <a:xfrm>
            <a:off x="2903837" y="2420550"/>
            <a:ext cx="432487" cy="2016899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1B8624-04BA-CE47-9139-814156F4B552}"/>
              </a:ext>
            </a:extLst>
          </p:cNvPr>
          <p:cNvSpPr/>
          <p:nvPr/>
        </p:nvSpPr>
        <p:spPr>
          <a:xfrm>
            <a:off x="4718981" y="1808087"/>
            <a:ext cx="609763" cy="398298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AE96E5-7037-144D-B2EB-809E193C721A}"/>
              </a:ext>
            </a:extLst>
          </p:cNvPr>
          <p:cNvCxnSpPr>
            <a:cxnSpLocks/>
          </p:cNvCxnSpPr>
          <p:nvPr/>
        </p:nvCxnSpPr>
        <p:spPr>
          <a:xfrm flipH="1" flipV="1">
            <a:off x="5222366" y="2206385"/>
            <a:ext cx="409097" cy="3043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10</cp:revision>
  <dcterms:created xsi:type="dcterms:W3CDTF">2021-01-09T21:15:46Z</dcterms:created>
  <dcterms:modified xsi:type="dcterms:W3CDTF">2021-01-09T23:50:58Z</dcterms:modified>
</cp:coreProperties>
</file>