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/>
    <p:restoredTop sz="94670"/>
  </p:normalViewPr>
  <p:slideViewPr>
    <p:cSldViewPr snapToGrid="0" snapToObjects="1">
      <p:cViewPr varScale="1">
        <p:scale>
          <a:sx n="157" d="100"/>
          <a:sy n="157" d="100"/>
        </p:scale>
        <p:origin x="5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0E36-0F3E-D342-8101-739F84A71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8C65E-998A-D34F-A50F-577B293B3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AC207-C25D-8C4D-A6DF-033E613F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5284D-27E8-7A4C-A8E2-EF06FBBF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186BF-7BAA-664D-8C61-10956F8F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2B407-A001-8E42-AEAF-897E4D5CB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226DB-0954-2744-AC7F-72B5F0D86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2F837-7CF6-2C4A-A09A-E2E2EAA3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66D6D-BC33-4749-9E78-BF937744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5E389-B6C5-3049-A0C3-ADD3E858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1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A975A-A425-2745-9D2F-2C5E6830A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F5FC4-5951-4645-8425-3CC27A377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BBC9E-7FC7-9D43-995D-AF81AB71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A5BAF-CE3E-2142-B0CE-8B54580B6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A8B07-A3E5-3D40-BB38-05165C9C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2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D4900-E647-FA43-9A68-38F1BEC3C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BAEF6-DF07-5847-B932-798805DB8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F1E50-1E7C-B34D-9AA9-2905132B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2A8E3-692D-4D4C-BA32-022E6C74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2B45-0E87-FE4B-BBF3-3343805A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4877-7F2A-0341-B0CA-C2FBEF207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5247A-AC12-4049-A730-4914D7C83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AFEED-EE0D-AC4A-B805-9125C20D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FD25F-470B-CD45-BC9A-E629E6D69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8420A-C49C-E747-8ABE-37AF7F90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9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2707-85B6-EE40-9AA2-2F6D9DD36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74DBF-BCE5-4D43-9DF2-07CB86B0D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9ED96-3405-714F-911C-94C9D40EA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875B1-5B59-A444-A3A0-BAAA3626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0F019-3919-3849-967D-0EE02D3B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01574-00E0-254A-A61F-CE0E12D64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5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BC33-1315-2147-A984-57E61667A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4DF35-96C7-9A4B-9D80-2781C3568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E1CE7-4AA8-384F-A0C5-1A743EC80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AC11B-DEF0-AE48-86D9-B0C9F94D6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202D5F-105A-E242-A24A-9ABE6B5D8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7212E-E9D1-E041-8E47-444F327F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438C06-FA9F-2246-8AB4-8B332CCD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C7EF70-DD42-1941-91E4-7E45550C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9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9D0E-F503-AF4B-886D-1B83A55B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1E0EC-5BBC-A14B-8BA0-A26AB234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138E6-8B2D-6548-A323-9C02558D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C8D87-D335-D048-AC3C-85FA9786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8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F191A-B6D0-8640-B627-FE3F6F83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595D9-AC49-1443-B098-B80A3C1D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84B71-7E68-0046-A0BF-8E682C46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8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40C1-7750-9446-8132-D7D32D0DA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2AF71-F650-8D4B-AAC2-2B7701F26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1D2D8-A233-1B43-9AA4-E7C82A7CE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AA7C3-77A2-2448-A823-3816E24A6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314CD-B5DB-FB40-BE50-3E636088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FB716-223F-2F4E-829F-05D56824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7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7313-0EE2-C843-B435-F97FD269F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761A6B-E95D-834E-A0BA-3406D087A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99FCD-8A3F-3346-B5A4-D12BA80AE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9DDE5-5AC4-3D47-B413-320314F8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7CEFF-2062-FF47-B2DE-935867CD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E2132-8442-9E4D-8AFE-1CC9D4E3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8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8B40A-4C70-BE4C-B66F-A8A1E1DD9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2DBE9-F159-034E-B982-818204D54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3D29D-542E-5C4F-97E8-7BB074D74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56C24-E6F8-194D-8042-52ED6D42DC00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4EF78-8228-C842-B482-2B81A6E3B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4D53F-BE27-774C-AFE9-38ECA375C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1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164BBF-7E84-1E48-A1BF-982C0AC9A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921" y="0"/>
            <a:ext cx="6574158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E9A0EF-967D-AB4C-A5FC-BF16DB453C79}"/>
                  </a:ext>
                </a:extLst>
              </p:cNvPr>
              <p:cNvSpPr txBox="1"/>
              <p:nvPr/>
            </p:nvSpPr>
            <p:spPr>
              <a:xfrm>
                <a:off x="4619132" y="4828022"/>
                <a:ext cx="59506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7030A0"/>
                    </a:solidFill>
                  </a:rPr>
                  <a:t>The image is generated dynamically for the given function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E9A0EF-967D-AB4C-A5FC-BF16DB453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132" y="4828022"/>
                <a:ext cx="5950669" cy="307777"/>
              </a:xfrm>
              <a:prstGeom prst="rect">
                <a:avLst/>
              </a:prstGeom>
              <a:blipFill>
                <a:blip r:embed="rId3"/>
                <a:stretch>
                  <a:fillRect l="-213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2F12F1-74BD-E047-815C-BC5D92265BEC}"/>
              </a:ext>
            </a:extLst>
          </p:cNvPr>
          <p:cNvSpPr txBox="1"/>
          <p:nvPr/>
        </p:nvSpPr>
        <p:spPr>
          <a:xfrm>
            <a:off x="5027037" y="1130169"/>
            <a:ext cx="4347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The equation is generated using randomized coefficients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B8550C-9F99-614C-AB92-0466998B602D}"/>
                  </a:ext>
                </a:extLst>
              </p:cNvPr>
              <p:cNvSpPr txBox="1"/>
              <p:nvPr/>
            </p:nvSpPr>
            <p:spPr>
              <a:xfrm>
                <a:off x="4118369" y="5270500"/>
                <a:ext cx="4873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7030A0"/>
                    </a:solidFill>
                  </a:rPr>
                  <a:t>The correct answers and distractors are determined based on the given function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B8550C-9F99-614C-AB92-0466998B6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369" y="5270500"/>
                <a:ext cx="4873658" cy="523220"/>
              </a:xfrm>
              <a:prstGeom prst="rect">
                <a:avLst/>
              </a:prstGeom>
              <a:blipFill>
                <a:blip r:embed="rId4"/>
                <a:stretch>
                  <a:fillRect l="-521" t="-2381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e 22">
            <a:extLst>
              <a:ext uri="{FF2B5EF4-FFF2-40B4-BE49-F238E27FC236}">
                <a16:creationId xmlns:a16="http://schemas.microsoft.com/office/drawing/2014/main" id="{76F6D329-AB57-9B40-8B8B-6FA45D1ACFD0}"/>
              </a:ext>
            </a:extLst>
          </p:cNvPr>
          <p:cNvSpPr/>
          <p:nvPr/>
        </p:nvSpPr>
        <p:spPr>
          <a:xfrm>
            <a:off x="3799002" y="4913651"/>
            <a:ext cx="319367" cy="968675"/>
          </a:xfrm>
          <a:prstGeom prst="rightBrace">
            <a:avLst>
              <a:gd name="adj1" fmla="val 8333"/>
              <a:gd name="adj2" fmla="val 54177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2AEEEE-D11B-0942-8A17-2B23FCA04693}"/>
              </a:ext>
            </a:extLst>
          </p:cNvPr>
          <p:cNvCxnSpPr>
            <a:cxnSpLocks/>
          </p:cNvCxnSpPr>
          <p:nvPr/>
        </p:nvCxnSpPr>
        <p:spPr>
          <a:xfrm flipH="1" flipV="1">
            <a:off x="4652682" y="981755"/>
            <a:ext cx="445062" cy="296828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3D0A3B-63F8-DD4B-B304-E0CF258FC9F9}"/>
              </a:ext>
            </a:extLst>
          </p:cNvPr>
          <p:cNvCxnSpPr>
            <a:cxnSpLocks/>
          </p:cNvCxnSpPr>
          <p:nvPr/>
        </p:nvCxnSpPr>
        <p:spPr>
          <a:xfrm>
            <a:off x="5082893" y="4507264"/>
            <a:ext cx="233574" cy="406387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D83417E-52AF-614E-9ECD-66F382876738}"/>
              </a:ext>
            </a:extLst>
          </p:cNvPr>
          <p:cNvSpPr/>
          <p:nvPr/>
        </p:nvSpPr>
        <p:spPr>
          <a:xfrm>
            <a:off x="4118369" y="509798"/>
            <a:ext cx="1068626" cy="418350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30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Silva, Mariana Teixeira</dc:creator>
  <cp:lastModifiedBy>Silva, Mariana Teixeira</cp:lastModifiedBy>
  <cp:revision>10</cp:revision>
  <dcterms:created xsi:type="dcterms:W3CDTF">2021-01-09T21:15:46Z</dcterms:created>
  <dcterms:modified xsi:type="dcterms:W3CDTF">2021-01-09T23:58:28Z</dcterms:modified>
</cp:coreProperties>
</file>