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E36-0F3E-D342-8101-739F84A7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65E-998A-D34F-A50F-577B293B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207-C25D-8C4D-A6DF-033E613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84D-27E8-7A4C-A8E2-EF06F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86BF-7BAA-664D-8C61-10956F8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407-A001-8E42-AEAF-897E4D5C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26DB-0954-2744-AC7F-72B5F0D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837-7CF6-2C4A-A09A-E2E2EAA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D6D-BC33-4749-9E78-BF93774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E389-B6C5-3049-A0C3-ADD3E8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975A-A425-2745-9D2F-2C5E6830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5FC4-5951-4645-8425-3CC27A37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BC9E-7FC7-9D43-995D-AF81AB7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BAF-CE3E-2142-B0CE-8B54580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B07-A3E5-3D40-BB38-05165C9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900-E647-FA43-9A68-38F1BEC3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AEF6-DF07-5847-B932-798805D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1E50-1E7C-B34D-9AA9-2905132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8E3-692D-4D4C-BA32-022E6C7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2B45-0E87-FE4B-BBF3-334380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877-7F2A-0341-B0CA-C2FBEF2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47A-AC12-4049-A730-4914D7C8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EED-EE0D-AC4A-B805-9125C20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D25F-470B-CD45-BC9A-E629E6D6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20A-C49C-E747-8ABE-37AF7F9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707-85B6-EE40-9AA2-2F6D9DD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4DBF-BCE5-4D43-9DF2-07CB86B0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ED96-3405-714F-911C-94C9D40E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5B1-5B59-A444-A3A0-BAAA36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F019-3919-3849-967D-0EE02D3B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1574-00E0-254A-A61F-CE0E12D6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C33-1315-2147-A984-57E6166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F35-96C7-9A4B-9D80-2781C35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1CE7-4AA8-384F-A0C5-1A743EC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AC11B-DEF0-AE48-86D9-B0C9F94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02D5F-105A-E242-A24A-9ABE6B5D8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212E-E9D1-E041-8E47-444F327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8C06-FA9F-2246-8AB4-8B332CC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EF70-DD42-1941-91E4-7E45550C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D0E-F503-AF4B-886D-1B83A55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0EC-5BBC-A14B-8BA0-A26AB23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38E6-8B2D-6548-A323-9C02558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8D87-D335-D048-AC3C-85FA978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F191A-B6D0-8640-B627-FE3F6F8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95D9-AC49-1443-B098-B80A3C1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B71-7E68-0046-A0BF-8E682C4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0C1-7750-9446-8132-D7D32D0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F71-F650-8D4B-AAC2-2B7701F2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2D8-A233-1B43-9AA4-E7C82A7C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7C3-77A2-2448-A823-3816E24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14CD-B5DB-FB40-BE50-3E6360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B716-223F-2F4E-829F-05D5682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313-0EE2-C843-B435-F97FD26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1A6B-E95D-834E-A0BA-3406D087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9FCD-8A3F-3346-B5A4-D12BA80A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DE5-5AC4-3D47-B413-320314F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EFF-2062-FF47-B2DE-935867C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132-8442-9E4D-8AFE-1CC9D4E3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8B40A-4C70-BE4C-B66F-A8A1E1D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E9-F159-034E-B982-818204D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D29D-542E-5C4F-97E8-7BB074D7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F78-8228-C842-B482-2B81A6E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53F-BE27-774C-AFE9-38ECA375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4790F-A559-AA4E-806D-89C6E555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92" y="0"/>
            <a:ext cx="719081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C1D11-D75A-6943-8264-2572545DDD5D}"/>
              </a:ext>
            </a:extLst>
          </p:cNvPr>
          <p:cNvSpPr txBox="1"/>
          <p:nvPr/>
        </p:nvSpPr>
        <p:spPr>
          <a:xfrm>
            <a:off x="4614419" y="5195740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E753011-53B6-A44D-98C9-9C763B684FB7}"/>
              </a:ext>
            </a:extLst>
          </p:cNvPr>
          <p:cNvSpPr/>
          <p:nvPr/>
        </p:nvSpPr>
        <p:spPr>
          <a:xfrm>
            <a:off x="4243207" y="4675695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1E88-9788-ED45-B990-9F2B07C456E9}"/>
              </a:ext>
            </a:extLst>
          </p:cNvPr>
          <p:cNvCxnSpPr>
            <a:cxnSpLocks/>
          </p:cNvCxnSpPr>
          <p:nvPr/>
        </p:nvCxnSpPr>
        <p:spPr>
          <a:xfrm flipH="1" flipV="1">
            <a:off x="3210528" y="1131220"/>
            <a:ext cx="271431" cy="109113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8A4DC-3381-2847-AB04-1DEF98853490}"/>
              </a:ext>
            </a:extLst>
          </p:cNvPr>
          <p:cNvCxnSpPr>
            <a:cxnSpLocks/>
          </p:cNvCxnSpPr>
          <p:nvPr/>
        </p:nvCxnSpPr>
        <p:spPr>
          <a:xfrm flipV="1">
            <a:off x="3961480" y="982744"/>
            <a:ext cx="735007" cy="123961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0938D-843C-5F44-95EA-FAE15781C15E}"/>
              </a:ext>
            </a:extLst>
          </p:cNvPr>
          <p:cNvCxnSpPr>
            <a:cxnSpLocks/>
          </p:cNvCxnSpPr>
          <p:nvPr/>
        </p:nvCxnSpPr>
        <p:spPr>
          <a:xfrm flipH="1">
            <a:off x="6096000" y="2879988"/>
            <a:ext cx="2157954" cy="11928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128494-F7B0-2243-A022-0111976C576E}"/>
              </a:ext>
            </a:extLst>
          </p:cNvPr>
          <p:cNvSpPr txBox="1"/>
          <p:nvPr/>
        </p:nvSpPr>
        <p:spPr>
          <a:xfrm>
            <a:off x="3162691" y="2222357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DB2C3-A825-9643-99BE-469FCD253400}"/>
              </a:ext>
            </a:extLst>
          </p:cNvPr>
          <p:cNvSpPr txBox="1"/>
          <p:nvPr/>
        </p:nvSpPr>
        <p:spPr>
          <a:xfrm>
            <a:off x="7891737" y="2309568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5A270-E250-EA4F-A6CE-15D7A2F6958E}"/>
              </a:ext>
            </a:extLst>
          </p:cNvPr>
          <p:cNvCxnSpPr>
            <a:cxnSpLocks/>
          </p:cNvCxnSpPr>
          <p:nvPr/>
        </p:nvCxnSpPr>
        <p:spPr>
          <a:xfrm flipH="1" flipV="1">
            <a:off x="8253952" y="982744"/>
            <a:ext cx="115520" cy="13268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936C4-440F-5E4D-8AC6-EDBD00E89C29}"/>
              </a:ext>
            </a:extLst>
          </p:cNvPr>
          <p:cNvCxnSpPr>
            <a:cxnSpLocks/>
          </p:cNvCxnSpPr>
          <p:nvPr/>
        </p:nvCxnSpPr>
        <p:spPr>
          <a:xfrm flipH="1" flipV="1">
            <a:off x="7300890" y="1186632"/>
            <a:ext cx="722892" cy="112293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09C370D-816D-9149-9B90-7FAC7A101A68}"/>
              </a:ext>
            </a:extLst>
          </p:cNvPr>
          <p:cNvSpPr/>
          <p:nvPr/>
        </p:nvSpPr>
        <p:spPr>
          <a:xfrm>
            <a:off x="2895245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28FAF2-007F-8A4F-843F-57614462D06A}"/>
              </a:ext>
            </a:extLst>
          </p:cNvPr>
          <p:cNvSpPr/>
          <p:nvPr/>
        </p:nvSpPr>
        <p:spPr>
          <a:xfrm>
            <a:off x="4574873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DC977D-6889-CC4A-A4BD-047A67695DD6}"/>
              </a:ext>
            </a:extLst>
          </p:cNvPr>
          <p:cNvSpPr/>
          <p:nvPr/>
        </p:nvSpPr>
        <p:spPr>
          <a:xfrm>
            <a:off x="7939237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6CDBB8-7361-4543-B5EF-280242F28D10}"/>
              </a:ext>
            </a:extLst>
          </p:cNvPr>
          <p:cNvSpPr/>
          <p:nvPr/>
        </p:nvSpPr>
        <p:spPr>
          <a:xfrm>
            <a:off x="6851544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ADDA9A-C4DD-7E40-81F9-FD07C5F57CCF}"/>
              </a:ext>
            </a:extLst>
          </p:cNvPr>
          <p:cNvSpPr/>
          <p:nvPr/>
        </p:nvSpPr>
        <p:spPr>
          <a:xfrm>
            <a:off x="5696226" y="4056700"/>
            <a:ext cx="428055" cy="32344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883D8-6369-7841-ABD8-BC40B6A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91" y="28281"/>
            <a:ext cx="715090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02FA31-0FC2-5D49-BEDA-95FEABEA7ABD}"/>
              </a:ext>
            </a:extLst>
          </p:cNvPr>
          <p:cNvSpPr txBox="1"/>
          <p:nvPr/>
        </p:nvSpPr>
        <p:spPr>
          <a:xfrm>
            <a:off x="6134492" y="2387864"/>
            <a:ext cx="32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This image is generated dynamically using the provided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/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The problem statement is selected at random (either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, or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blipFill>
                <a:blip r:embed="rId3"/>
                <a:stretch>
                  <a:fillRect l="-355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F33786-87F0-F84A-AD27-8E6939545635}"/>
              </a:ext>
            </a:extLst>
          </p:cNvPr>
          <p:cNvSpPr txBox="1"/>
          <p:nvPr/>
        </p:nvSpPr>
        <p:spPr>
          <a:xfrm>
            <a:off x="4633273" y="5252302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E45C098-EE88-1B45-ADEE-E19B4CCACB08}"/>
              </a:ext>
            </a:extLst>
          </p:cNvPr>
          <p:cNvSpPr/>
          <p:nvPr/>
        </p:nvSpPr>
        <p:spPr>
          <a:xfrm>
            <a:off x="4280915" y="4694549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505339-96C7-E242-B6C9-87DC9E634DBA}"/>
              </a:ext>
            </a:extLst>
          </p:cNvPr>
          <p:cNvCxnSpPr>
            <a:cxnSpLocks/>
          </p:cNvCxnSpPr>
          <p:nvPr/>
        </p:nvCxnSpPr>
        <p:spPr>
          <a:xfrm flipH="1" flipV="1">
            <a:off x="3386609" y="1071121"/>
            <a:ext cx="2405120" cy="6270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47DD65-02AC-0B49-8E86-4104BE7BC8D7}"/>
              </a:ext>
            </a:extLst>
          </p:cNvPr>
          <p:cNvCxnSpPr>
            <a:cxnSpLocks/>
          </p:cNvCxnSpPr>
          <p:nvPr/>
        </p:nvCxnSpPr>
        <p:spPr>
          <a:xfrm flipH="1" flipV="1">
            <a:off x="5068915" y="982744"/>
            <a:ext cx="733708" cy="5483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BC951-1F37-D746-9FC6-4934C7AC89F3}"/>
              </a:ext>
            </a:extLst>
          </p:cNvPr>
          <p:cNvCxnSpPr>
            <a:cxnSpLocks/>
          </p:cNvCxnSpPr>
          <p:nvPr/>
        </p:nvCxnSpPr>
        <p:spPr>
          <a:xfrm>
            <a:off x="5479040" y="2533963"/>
            <a:ext cx="647309" cy="989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3D60CD-6254-A641-84A9-9383FC3E5581}"/>
              </a:ext>
            </a:extLst>
          </p:cNvPr>
          <p:cNvSpPr txBox="1"/>
          <p:nvPr/>
        </p:nvSpPr>
        <p:spPr>
          <a:xfrm>
            <a:off x="5746060" y="1436541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F64FCB-789F-DD4D-BD89-7C3229ED6791}"/>
              </a:ext>
            </a:extLst>
          </p:cNvPr>
          <p:cNvCxnSpPr>
            <a:cxnSpLocks/>
          </p:cNvCxnSpPr>
          <p:nvPr/>
        </p:nvCxnSpPr>
        <p:spPr>
          <a:xfrm flipV="1">
            <a:off x="6795326" y="928148"/>
            <a:ext cx="1274019" cy="77000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64E586-34AD-A74B-BBDD-CB228A945587}"/>
              </a:ext>
            </a:extLst>
          </p:cNvPr>
          <p:cNvCxnSpPr>
            <a:cxnSpLocks/>
          </p:cNvCxnSpPr>
          <p:nvPr/>
        </p:nvCxnSpPr>
        <p:spPr>
          <a:xfrm flipV="1">
            <a:off x="6682546" y="1165134"/>
            <a:ext cx="319557" cy="33228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CA145-8E78-EC46-8FBC-1C9C2B3FA9DF}"/>
              </a:ext>
            </a:extLst>
          </p:cNvPr>
          <p:cNvSpPr/>
          <p:nvPr/>
        </p:nvSpPr>
        <p:spPr>
          <a:xfrm>
            <a:off x="2951807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2A0876-7823-0B49-828A-30BB91494DFF}"/>
              </a:ext>
            </a:extLst>
          </p:cNvPr>
          <p:cNvSpPr/>
          <p:nvPr/>
        </p:nvSpPr>
        <p:spPr>
          <a:xfrm>
            <a:off x="4631435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FC69B1-AB3B-544C-B6BD-C8503366B432}"/>
              </a:ext>
            </a:extLst>
          </p:cNvPr>
          <p:cNvSpPr/>
          <p:nvPr/>
        </p:nvSpPr>
        <p:spPr>
          <a:xfrm>
            <a:off x="7967518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08202-4F1D-B946-A5C4-11A30B63C860}"/>
              </a:ext>
            </a:extLst>
          </p:cNvPr>
          <p:cNvSpPr/>
          <p:nvPr/>
        </p:nvSpPr>
        <p:spPr>
          <a:xfrm>
            <a:off x="6908106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686D06-9A3D-A847-9B50-51E86D3EE6C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746060" y="3674952"/>
            <a:ext cx="434688" cy="3503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94BAB6A-84F0-2B49-B4FA-7A87509CC448}"/>
              </a:ext>
            </a:extLst>
          </p:cNvPr>
          <p:cNvSpPr/>
          <p:nvPr/>
        </p:nvSpPr>
        <p:spPr>
          <a:xfrm>
            <a:off x="2724346" y="4095694"/>
            <a:ext cx="6820293" cy="52322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10</cp:revision>
  <dcterms:created xsi:type="dcterms:W3CDTF">2021-01-09T21:15:46Z</dcterms:created>
  <dcterms:modified xsi:type="dcterms:W3CDTF">2021-01-09T23:46:14Z</dcterms:modified>
</cp:coreProperties>
</file>