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/>
    <p:restoredTop sz="94718"/>
  </p:normalViewPr>
  <p:slideViewPr>
    <p:cSldViewPr snapToGrid="0" snapToObjects="1">
      <p:cViewPr varScale="1">
        <p:scale>
          <a:sx n="114" d="100"/>
          <a:sy n="114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0E36-0F3E-D342-8101-739F84A7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8C65E-998A-D34F-A50F-577B293B3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C207-C25D-8C4D-A6DF-033E613F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284D-27E8-7A4C-A8E2-EF06FBBF6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86BF-7BAA-664D-8C61-10956F8F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84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2B407-A001-8E42-AEAF-897E4D5CB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226DB-0954-2744-AC7F-72B5F0D86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2F837-7CF6-2C4A-A09A-E2E2EAA3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66D6D-BC33-4749-9E78-BF937744D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5E389-B6C5-3049-A0C3-ADD3E858B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1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975A-A425-2745-9D2F-2C5E6830A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F5FC4-5951-4645-8425-3CC27A37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BBC9E-7FC7-9D43-995D-AF81AB7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A5BAF-CE3E-2142-B0CE-8B54580B6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8B07-A3E5-3D40-BB38-05165C9C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520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4900-E647-FA43-9A68-38F1BEC3C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BAEF6-DF07-5847-B932-798805DB8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F1E50-1E7C-B34D-9AA9-2905132B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2A8E3-692D-4D4C-BA32-022E6C74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2B45-0E87-FE4B-BBF3-3343805A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4877-7F2A-0341-B0CA-C2FBEF20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247A-AC12-4049-A730-4914D7C83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FEED-EE0D-AC4A-B805-9125C20D2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D25F-470B-CD45-BC9A-E629E6D69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8420A-C49C-E747-8ABE-37AF7F902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69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2707-85B6-EE40-9AA2-2F6D9DD36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74DBF-BCE5-4D43-9DF2-07CB86B0D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9ED96-3405-714F-911C-94C9D40EA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875B1-5B59-A444-A3A0-BAAA3626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0F019-3919-3849-967D-0EE02D3BC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01574-00E0-254A-A61F-CE0E12D6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BC33-1315-2147-A984-57E61667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4DF35-96C7-9A4B-9D80-2781C3568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1CE7-4AA8-384F-A0C5-1A743EC80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AC11B-DEF0-AE48-86D9-B0C9F94D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202D5F-105A-E242-A24A-9ABE6B5D8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7212E-E9D1-E041-8E47-444F327F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38C06-FA9F-2246-8AB4-8B332CCD7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7EF70-DD42-1941-91E4-7E45550C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93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D0E-F503-AF4B-886D-1B83A55B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E1E0EC-5BBC-A14B-8BA0-A26AB234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2138E6-8B2D-6548-A323-9C02558D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C8D87-D335-D048-AC3C-85FA9786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2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F191A-B6D0-8640-B627-FE3F6F83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F595D9-AC49-1443-B098-B80A3C1D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84B71-7E68-0046-A0BF-8E682C46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87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40C1-7750-9446-8132-D7D32D0D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2AF71-F650-8D4B-AAC2-2B7701F26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1D2D8-A233-1B43-9AA4-E7C82A7CE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AA7C3-77A2-2448-A823-3816E24A6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314CD-B5DB-FB40-BE50-3E6360886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FB716-223F-2F4E-829F-05D56824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75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7313-0EE2-C843-B435-F97FD269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61A6B-E95D-834E-A0BA-3406D087A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399FCD-8A3F-3346-B5A4-D12BA80AE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9DDE5-5AC4-3D47-B413-320314F8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7CEFF-2062-FF47-B2DE-935867CD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E2132-8442-9E4D-8AFE-1CC9D4E3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81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48B40A-4C70-BE4C-B66F-A8A1E1DD9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DBE9-F159-034E-B982-818204D54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3D29D-542E-5C4F-97E8-7BB074D74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56C24-E6F8-194D-8042-52ED6D42DC00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4EF78-8228-C842-B482-2B81A6E3B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4D53F-BE27-774C-AFE9-38ECA375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93D42-919B-9D41-808F-B3BA21A78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F4790F-A559-AA4E-806D-89C6E555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92" y="0"/>
            <a:ext cx="7190815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2C1D11-D75A-6943-8264-2572545DDD5D}"/>
              </a:ext>
            </a:extLst>
          </p:cNvPr>
          <p:cNvSpPr txBox="1"/>
          <p:nvPr/>
        </p:nvSpPr>
        <p:spPr>
          <a:xfrm>
            <a:off x="4614419" y="5195740"/>
            <a:ext cx="487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correct answer and the distractors are computed based on the given parameters.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E753011-53B6-A44D-98C9-9C763B684FB7}"/>
              </a:ext>
            </a:extLst>
          </p:cNvPr>
          <p:cNvSpPr/>
          <p:nvPr/>
        </p:nvSpPr>
        <p:spPr>
          <a:xfrm>
            <a:off x="4243207" y="4675695"/>
            <a:ext cx="319367" cy="1432874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F1E88-9788-ED45-B990-9F2B07C456E9}"/>
              </a:ext>
            </a:extLst>
          </p:cNvPr>
          <p:cNvCxnSpPr>
            <a:cxnSpLocks/>
          </p:cNvCxnSpPr>
          <p:nvPr/>
        </p:nvCxnSpPr>
        <p:spPr>
          <a:xfrm flipH="1" flipV="1">
            <a:off x="3210528" y="1131220"/>
            <a:ext cx="271431" cy="109113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8A4DC-3381-2847-AB04-1DEF98853490}"/>
              </a:ext>
            </a:extLst>
          </p:cNvPr>
          <p:cNvCxnSpPr>
            <a:cxnSpLocks/>
          </p:cNvCxnSpPr>
          <p:nvPr/>
        </p:nvCxnSpPr>
        <p:spPr>
          <a:xfrm flipV="1">
            <a:off x="3961480" y="982744"/>
            <a:ext cx="735007" cy="123961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B0938D-843C-5F44-95EA-FAE15781C15E}"/>
              </a:ext>
            </a:extLst>
          </p:cNvPr>
          <p:cNvCxnSpPr>
            <a:cxnSpLocks/>
          </p:cNvCxnSpPr>
          <p:nvPr/>
        </p:nvCxnSpPr>
        <p:spPr>
          <a:xfrm flipH="1">
            <a:off x="6096000" y="2879988"/>
            <a:ext cx="2157954" cy="119281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128494-F7B0-2243-A022-0111976C576E}"/>
              </a:ext>
            </a:extLst>
          </p:cNvPr>
          <p:cNvSpPr txBox="1"/>
          <p:nvPr/>
        </p:nvSpPr>
        <p:spPr>
          <a:xfrm>
            <a:off x="3162691" y="2222357"/>
            <a:ext cx="1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Randomized parameters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DB2C3-A825-9643-99BE-469FCD253400}"/>
              </a:ext>
            </a:extLst>
          </p:cNvPr>
          <p:cNvSpPr txBox="1"/>
          <p:nvPr/>
        </p:nvSpPr>
        <p:spPr>
          <a:xfrm>
            <a:off x="7891737" y="2309568"/>
            <a:ext cx="1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Randomized parameters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5A270-E250-EA4F-A6CE-15D7A2F6958E}"/>
              </a:ext>
            </a:extLst>
          </p:cNvPr>
          <p:cNvCxnSpPr>
            <a:cxnSpLocks/>
          </p:cNvCxnSpPr>
          <p:nvPr/>
        </p:nvCxnSpPr>
        <p:spPr>
          <a:xfrm flipH="1" flipV="1">
            <a:off x="8253952" y="982744"/>
            <a:ext cx="115520" cy="132682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2936C4-440F-5E4D-8AC6-EDBD00E89C29}"/>
              </a:ext>
            </a:extLst>
          </p:cNvPr>
          <p:cNvCxnSpPr>
            <a:cxnSpLocks/>
          </p:cNvCxnSpPr>
          <p:nvPr/>
        </p:nvCxnSpPr>
        <p:spPr>
          <a:xfrm flipH="1" flipV="1">
            <a:off x="7300890" y="1186632"/>
            <a:ext cx="722892" cy="112293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09C370D-816D-9149-9B90-7FAC7A101A68}"/>
              </a:ext>
            </a:extLst>
          </p:cNvPr>
          <p:cNvSpPr/>
          <p:nvPr/>
        </p:nvSpPr>
        <p:spPr>
          <a:xfrm>
            <a:off x="2895245" y="819348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28FAF2-007F-8A4F-843F-57614462D06A}"/>
              </a:ext>
            </a:extLst>
          </p:cNvPr>
          <p:cNvSpPr/>
          <p:nvPr/>
        </p:nvSpPr>
        <p:spPr>
          <a:xfrm>
            <a:off x="4574873" y="616276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DC977D-6889-CC4A-A4BD-047A67695DD6}"/>
              </a:ext>
            </a:extLst>
          </p:cNvPr>
          <p:cNvSpPr/>
          <p:nvPr/>
        </p:nvSpPr>
        <p:spPr>
          <a:xfrm>
            <a:off x="7939237" y="560864"/>
            <a:ext cx="629727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6CDBB8-7361-4543-B5EF-280242F28D10}"/>
              </a:ext>
            </a:extLst>
          </p:cNvPr>
          <p:cNvSpPr/>
          <p:nvPr/>
        </p:nvSpPr>
        <p:spPr>
          <a:xfrm>
            <a:off x="6851544" y="819348"/>
            <a:ext cx="562433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ADDA9A-C4DD-7E40-81F9-FD07C5F57CCF}"/>
              </a:ext>
            </a:extLst>
          </p:cNvPr>
          <p:cNvSpPr/>
          <p:nvPr/>
        </p:nvSpPr>
        <p:spPr>
          <a:xfrm>
            <a:off x="5696226" y="4056700"/>
            <a:ext cx="428055" cy="32344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F4790F-A559-AA4E-806D-89C6E555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592" y="0"/>
            <a:ext cx="7190815" cy="6858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6F1E88-9788-ED45-B990-9F2B07C456E9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3207358" y="1129965"/>
            <a:ext cx="502530" cy="5264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8A4DC-3381-2847-AB04-1DEF98853490}"/>
              </a:ext>
            </a:extLst>
          </p:cNvPr>
          <p:cNvCxnSpPr>
            <a:cxnSpLocks/>
          </p:cNvCxnSpPr>
          <p:nvPr/>
        </p:nvCxnSpPr>
        <p:spPr>
          <a:xfrm flipV="1">
            <a:off x="4084466" y="928148"/>
            <a:ext cx="603117" cy="77553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B0938D-843C-5F44-95EA-FAE15781C15E}"/>
              </a:ext>
            </a:extLst>
          </p:cNvPr>
          <p:cNvCxnSpPr>
            <a:cxnSpLocks/>
          </p:cNvCxnSpPr>
          <p:nvPr/>
        </p:nvCxnSpPr>
        <p:spPr>
          <a:xfrm>
            <a:off x="3955711" y="2228918"/>
            <a:ext cx="1740515" cy="182778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355A270-E250-EA4F-A6CE-15D7A2F6958E}"/>
              </a:ext>
            </a:extLst>
          </p:cNvPr>
          <p:cNvCxnSpPr>
            <a:cxnSpLocks/>
          </p:cNvCxnSpPr>
          <p:nvPr/>
        </p:nvCxnSpPr>
        <p:spPr>
          <a:xfrm flipV="1">
            <a:off x="4412358" y="928148"/>
            <a:ext cx="3699959" cy="107783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2936C4-440F-5E4D-8AC6-EDBD00E89C29}"/>
              </a:ext>
            </a:extLst>
          </p:cNvPr>
          <p:cNvCxnSpPr>
            <a:cxnSpLocks/>
          </p:cNvCxnSpPr>
          <p:nvPr/>
        </p:nvCxnSpPr>
        <p:spPr>
          <a:xfrm flipV="1">
            <a:off x="4601967" y="1085548"/>
            <a:ext cx="2242097" cy="66854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809C370D-816D-9149-9B90-7FAC7A101A68}"/>
              </a:ext>
            </a:extLst>
          </p:cNvPr>
          <p:cNvSpPr/>
          <p:nvPr/>
        </p:nvSpPr>
        <p:spPr>
          <a:xfrm>
            <a:off x="2895245" y="819348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828FAF2-007F-8A4F-843F-57614462D06A}"/>
              </a:ext>
            </a:extLst>
          </p:cNvPr>
          <p:cNvSpPr/>
          <p:nvPr/>
        </p:nvSpPr>
        <p:spPr>
          <a:xfrm>
            <a:off x="4574873" y="616276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DC977D-6889-CC4A-A4BD-047A67695DD6}"/>
              </a:ext>
            </a:extLst>
          </p:cNvPr>
          <p:cNvSpPr/>
          <p:nvPr/>
        </p:nvSpPr>
        <p:spPr>
          <a:xfrm>
            <a:off x="7939237" y="560864"/>
            <a:ext cx="629727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56CDBB8-7361-4543-B5EF-280242F28D10}"/>
              </a:ext>
            </a:extLst>
          </p:cNvPr>
          <p:cNvSpPr/>
          <p:nvPr/>
        </p:nvSpPr>
        <p:spPr>
          <a:xfrm>
            <a:off x="6851544" y="819348"/>
            <a:ext cx="562433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4ADDA9A-C4DD-7E40-81F9-FD07C5F57CCF}"/>
              </a:ext>
            </a:extLst>
          </p:cNvPr>
          <p:cNvSpPr/>
          <p:nvPr/>
        </p:nvSpPr>
        <p:spPr>
          <a:xfrm>
            <a:off x="5696226" y="4056700"/>
            <a:ext cx="428055" cy="32344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538329-C4B6-E94F-8EF8-BAEDC4A24EB8}"/>
              </a:ext>
            </a:extLst>
          </p:cNvPr>
          <p:cNvCxnSpPr>
            <a:cxnSpLocks/>
          </p:cNvCxnSpPr>
          <p:nvPr/>
        </p:nvCxnSpPr>
        <p:spPr>
          <a:xfrm flipH="1">
            <a:off x="3668820" y="2227366"/>
            <a:ext cx="41068" cy="239906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2954FA-0DC4-F54C-889F-F4537F1A58BD}"/>
              </a:ext>
            </a:extLst>
          </p:cNvPr>
          <p:cNvSpPr/>
          <p:nvPr/>
        </p:nvSpPr>
        <p:spPr>
          <a:xfrm>
            <a:off x="3012868" y="4626429"/>
            <a:ext cx="1358421" cy="1491342"/>
          </a:xfrm>
          <a:prstGeom prst="roundRect">
            <a:avLst/>
          </a:prstGeom>
          <a:solidFill>
            <a:srgbClr val="7030A0">
              <a:alpha val="20000"/>
            </a:srgb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9E86CB-A89E-554C-822A-39984BA615C5}"/>
              </a:ext>
            </a:extLst>
          </p:cNvPr>
          <p:cNvSpPr txBox="1"/>
          <p:nvPr/>
        </p:nvSpPr>
        <p:spPr>
          <a:xfrm>
            <a:off x="2776077" y="1656457"/>
            <a:ext cx="186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Dynamically-generated parameters</a:t>
            </a:r>
          </a:p>
        </p:txBody>
      </p:sp>
    </p:spTree>
    <p:extLst>
      <p:ext uri="{BB962C8B-B14F-4D97-AF65-F5344CB8AC3E}">
        <p14:creationId xmlns:p14="http://schemas.microsoft.com/office/powerpoint/2010/main" val="1256148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883D8-6369-7841-ABD8-BC40B6A1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91" y="28281"/>
            <a:ext cx="7150904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02FA31-0FC2-5D49-BEDA-95FEABEA7ABD}"/>
              </a:ext>
            </a:extLst>
          </p:cNvPr>
          <p:cNvSpPr txBox="1"/>
          <p:nvPr/>
        </p:nvSpPr>
        <p:spPr>
          <a:xfrm>
            <a:off x="6134492" y="2387864"/>
            <a:ext cx="3274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This image is generated dynamically using the provided angle.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586B59-90F0-A941-B4B1-8892FC462EB4}"/>
                  </a:ext>
                </a:extLst>
              </p:cNvPr>
              <p:cNvSpPr txBox="1"/>
              <p:nvPr/>
            </p:nvSpPr>
            <p:spPr>
              <a:xfrm>
                <a:off x="6180748" y="3413342"/>
                <a:ext cx="35735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7030A0"/>
                    </a:solidFill>
                  </a:rPr>
                  <a:t>The problem statement is selected at random (either given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, or given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 find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>
                    <a:solidFill>
                      <a:srgbClr val="7030A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586B59-90F0-A941-B4B1-8892FC462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748" y="3413342"/>
                <a:ext cx="3573540" cy="523220"/>
              </a:xfrm>
              <a:prstGeom prst="rect">
                <a:avLst/>
              </a:prstGeom>
              <a:blipFill>
                <a:blip r:embed="rId3"/>
                <a:stretch>
                  <a:fillRect l="-355" t="-2326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E3F33786-87F0-F84A-AD27-8E6939545635}"/>
              </a:ext>
            </a:extLst>
          </p:cNvPr>
          <p:cNvSpPr txBox="1"/>
          <p:nvPr/>
        </p:nvSpPr>
        <p:spPr>
          <a:xfrm>
            <a:off x="4633273" y="5252302"/>
            <a:ext cx="4873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The correct answer and the distractors are computed based on the given parameters.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3E45C098-EE88-1B45-ADEE-E19B4CCACB08}"/>
              </a:ext>
            </a:extLst>
          </p:cNvPr>
          <p:cNvSpPr/>
          <p:nvPr/>
        </p:nvSpPr>
        <p:spPr>
          <a:xfrm>
            <a:off x="4280915" y="4694549"/>
            <a:ext cx="319367" cy="1432874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F505339-96C7-E242-B6C9-87DC9E634DBA}"/>
              </a:ext>
            </a:extLst>
          </p:cNvPr>
          <p:cNvCxnSpPr>
            <a:cxnSpLocks/>
          </p:cNvCxnSpPr>
          <p:nvPr/>
        </p:nvCxnSpPr>
        <p:spPr>
          <a:xfrm flipH="1" flipV="1">
            <a:off x="3386609" y="1071121"/>
            <a:ext cx="2405120" cy="62703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47DD65-02AC-0B49-8E86-4104BE7BC8D7}"/>
              </a:ext>
            </a:extLst>
          </p:cNvPr>
          <p:cNvCxnSpPr>
            <a:cxnSpLocks/>
          </p:cNvCxnSpPr>
          <p:nvPr/>
        </p:nvCxnSpPr>
        <p:spPr>
          <a:xfrm flipH="1" flipV="1">
            <a:off x="5068915" y="982744"/>
            <a:ext cx="733708" cy="548320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57BC951-1F37-D746-9FC6-4934C7AC89F3}"/>
              </a:ext>
            </a:extLst>
          </p:cNvPr>
          <p:cNvCxnSpPr>
            <a:cxnSpLocks/>
          </p:cNvCxnSpPr>
          <p:nvPr/>
        </p:nvCxnSpPr>
        <p:spPr>
          <a:xfrm>
            <a:off x="5479040" y="2533963"/>
            <a:ext cx="647309" cy="9893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A3D60CD-6254-A641-84A9-9383FC3E5581}"/>
              </a:ext>
            </a:extLst>
          </p:cNvPr>
          <p:cNvSpPr txBox="1"/>
          <p:nvPr/>
        </p:nvSpPr>
        <p:spPr>
          <a:xfrm>
            <a:off x="5746060" y="1436541"/>
            <a:ext cx="13051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Randomized parameters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F64FCB-789F-DD4D-BD89-7C3229ED6791}"/>
              </a:ext>
            </a:extLst>
          </p:cNvPr>
          <p:cNvCxnSpPr>
            <a:cxnSpLocks/>
          </p:cNvCxnSpPr>
          <p:nvPr/>
        </p:nvCxnSpPr>
        <p:spPr>
          <a:xfrm flipV="1">
            <a:off x="6795326" y="928148"/>
            <a:ext cx="1274019" cy="77000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564E586-34AD-A74B-BBDD-CB228A945587}"/>
              </a:ext>
            </a:extLst>
          </p:cNvPr>
          <p:cNvCxnSpPr>
            <a:cxnSpLocks/>
          </p:cNvCxnSpPr>
          <p:nvPr/>
        </p:nvCxnSpPr>
        <p:spPr>
          <a:xfrm flipV="1">
            <a:off x="6682546" y="1165134"/>
            <a:ext cx="319557" cy="33228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8ECA145-8E78-EC46-8FBC-1C9C2B3FA9DF}"/>
              </a:ext>
            </a:extLst>
          </p:cNvPr>
          <p:cNvSpPr/>
          <p:nvPr/>
        </p:nvSpPr>
        <p:spPr>
          <a:xfrm>
            <a:off x="2951807" y="819348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2A0876-7823-0B49-828A-30BB91494DFF}"/>
              </a:ext>
            </a:extLst>
          </p:cNvPr>
          <p:cNvSpPr/>
          <p:nvPr/>
        </p:nvSpPr>
        <p:spPr>
          <a:xfrm>
            <a:off x="4631435" y="616276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FC69B1-AB3B-544C-B6BD-C8503366B432}"/>
              </a:ext>
            </a:extLst>
          </p:cNvPr>
          <p:cNvSpPr/>
          <p:nvPr/>
        </p:nvSpPr>
        <p:spPr>
          <a:xfrm>
            <a:off x="7967518" y="560864"/>
            <a:ext cx="629727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408202-4F1D-B946-A5C4-11A30B63C860}"/>
              </a:ext>
            </a:extLst>
          </p:cNvPr>
          <p:cNvSpPr/>
          <p:nvPr/>
        </p:nvSpPr>
        <p:spPr>
          <a:xfrm>
            <a:off x="6908106" y="819348"/>
            <a:ext cx="562433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2686D06-9A3D-A847-9B50-51E86D3EE6C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5746060" y="3674952"/>
            <a:ext cx="434688" cy="35032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94BAB6A-84F0-2B49-B4FA-7A87509CC448}"/>
              </a:ext>
            </a:extLst>
          </p:cNvPr>
          <p:cNvSpPr/>
          <p:nvPr/>
        </p:nvSpPr>
        <p:spPr>
          <a:xfrm>
            <a:off x="2724346" y="4095694"/>
            <a:ext cx="6820293" cy="52322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0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883D8-6369-7841-ABD8-BC40B6A1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391" y="28281"/>
            <a:ext cx="7150904" cy="685800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98ECA145-8E78-EC46-8FBC-1C9C2B3FA9DF}"/>
              </a:ext>
            </a:extLst>
          </p:cNvPr>
          <p:cNvSpPr/>
          <p:nvPr/>
        </p:nvSpPr>
        <p:spPr>
          <a:xfrm>
            <a:off x="2951807" y="819348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62A0876-7823-0B49-828A-30BB91494DFF}"/>
              </a:ext>
            </a:extLst>
          </p:cNvPr>
          <p:cNvSpPr/>
          <p:nvPr/>
        </p:nvSpPr>
        <p:spPr>
          <a:xfrm>
            <a:off x="4631435" y="616276"/>
            <a:ext cx="437480" cy="311872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2FC69B1-AB3B-544C-B6BD-C8503366B432}"/>
              </a:ext>
            </a:extLst>
          </p:cNvPr>
          <p:cNvSpPr/>
          <p:nvPr/>
        </p:nvSpPr>
        <p:spPr>
          <a:xfrm>
            <a:off x="7967518" y="560864"/>
            <a:ext cx="629727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408202-4F1D-B946-A5C4-11A30B63C860}"/>
              </a:ext>
            </a:extLst>
          </p:cNvPr>
          <p:cNvSpPr/>
          <p:nvPr/>
        </p:nvSpPr>
        <p:spPr>
          <a:xfrm>
            <a:off x="6908106" y="819348"/>
            <a:ext cx="562433" cy="367284"/>
          </a:xfrm>
          <a:prstGeom prst="ellipse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994BAB6A-84F0-2B49-B4FA-7A87509CC448}"/>
              </a:ext>
            </a:extLst>
          </p:cNvPr>
          <p:cNvSpPr/>
          <p:nvPr/>
        </p:nvSpPr>
        <p:spPr>
          <a:xfrm>
            <a:off x="2724346" y="4095694"/>
            <a:ext cx="6820293" cy="523221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90C00CD0-AF64-4A45-A2E2-A761BC0FFADB}"/>
              </a:ext>
            </a:extLst>
          </p:cNvPr>
          <p:cNvSpPr/>
          <p:nvPr/>
        </p:nvSpPr>
        <p:spPr>
          <a:xfrm>
            <a:off x="3088888" y="4691742"/>
            <a:ext cx="1112998" cy="1426029"/>
          </a:xfrm>
          <a:prstGeom prst="round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2015818-1897-AB42-8274-145C44999468}"/>
              </a:ext>
            </a:extLst>
          </p:cNvPr>
          <p:cNvSpPr/>
          <p:nvPr/>
        </p:nvSpPr>
        <p:spPr>
          <a:xfrm>
            <a:off x="2724346" y="1394460"/>
            <a:ext cx="2784914" cy="2668682"/>
          </a:xfrm>
          <a:prstGeom prst="roundRect">
            <a:avLst>
              <a:gd name="adj" fmla="val 5128"/>
            </a:avLst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0C233-550A-6F49-9ED2-EF728E0A073E}"/>
              </a:ext>
            </a:extLst>
          </p:cNvPr>
          <p:cNvSpPr txBox="1"/>
          <p:nvPr/>
        </p:nvSpPr>
        <p:spPr>
          <a:xfrm>
            <a:off x="7310364" y="2735414"/>
            <a:ext cx="18676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Dynamically-generated features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C645E6-1165-CF43-8B1A-0E70ADD01F0B}"/>
              </a:ext>
            </a:extLst>
          </p:cNvPr>
          <p:cNvCxnSpPr>
            <a:cxnSpLocks/>
          </p:cNvCxnSpPr>
          <p:nvPr/>
        </p:nvCxnSpPr>
        <p:spPr>
          <a:xfrm flipH="1" flipV="1">
            <a:off x="8285356" y="1014761"/>
            <a:ext cx="1" cy="161185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BE6F41-946A-C34C-BD10-32709C9593BA}"/>
              </a:ext>
            </a:extLst>
          </p:cNvPr>
          <p:cNvCxnSpPr>
            <a:cxnSpLocks/>
          </p:cNvCxnSpPr>
          <p:nvPr/>
        </p:nvCxnSpPr>
        <p:spPr>
          <a:xfrm flipH="1" flipV="1">
            <a:off x="7284316" y="1240021"/>
            <a:ext cx="680381" cy="1386592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D5D268-5762-DE4B-ADBC-211CC16BB71D}"/>
              </a:ext>
            </a:extLst>
          </p:cNvPr>
          <p:cNvCxnSpPr>
            <a:cxnSpLocks/>
          </p:cNvCxnSpPr>
          <p:nvPr/>
        </p:nvCxnSpPr>
        <p:spPr>
          <a:xfrm flipH="1" flipV="1">
            <a:off x="5060828" y="928149"/>
            <a:ext cx="2504705" cy="1698464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0D5FE6-ACA0-5B4B-9580-DA1AFD2B49EF}"/>
              </a:ext>
            </a:extLst>
          </p:cNvPr>
          <p:cNvCxnSpPr>
            <a:cxnSpLocks/>
          </p:cNvCxnSpPr>
          <p:nvPr/>
        </p:nvCxnSpPr>
        <p:spPr>
          <a:xfrm flipH="1" flipV="1">
            <a:off x="3346162" y="1096574"/>
            <a:ext cx="3843160" cy="163222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7C5C5-7838-DC45-9DC2-DA35630AB756}"/>
              </a:ext>
            </a:extLst>
          </p:cNvPr>
          <p:cNvCxnSpPr>
            <a:cxnSpLocks/>
          </p:cNvCxnSpPr>
          <p:nvPr/>
        </p:nvCxnSpPr>
        <p:spPr>
          <a:xfrm flipH="1">
            <a:off x="5523746" y="2885097"/>
            <a:ext cx="1665576" cy="29728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98AAB-7983-D748-B5AF-A0963A272929}"/>
              </a:ext>
            </a:extLst>
          </p:cNvPr>
          <p:cNvCxnSpPr>
            <a:cxnSpLocks/>
          </p:cNvCxnSpPr>
          <p:nvPr/>
        </p:nvCxnSpPr>
        <p:spPr>
          <a:xfrm flipH="1">
            <a:off x="4201886" y="3037497"/>
            <a:ext cx="3139836" cy="236725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0517F7-A177-2C4B-B4D5-581D11097490}"/>
              </a:ext>
            </a:extLst>
          </p:cNvPr>
          <p:cNvCxnSpPr>
            <a:cxnSpLocks/>
          </p:cNvCxnSpPr>
          <p:nvPr/>
        </p:nvCxnSpPr>
        <p:spPr>
          <a:xfrm flipH="1">
            <a:off x="7470539" y="3182385"/>
            <a:ext cx="322873" cy="880757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68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Silva, Mariana Teixeira</dc:creator>
  <cp:lastModifiedBy>Silva, Mariana Teixeira</cp:lastModifiedBy>
  <cp:revision>15</cp:revision>
  <dcterms:created xsi:type="dcterms:W3CDTF">2021-01-09T21:15:46Z</dcterms:created>
  <dcterms:modified xsi:type="dcterms:W3CDTF">2021-01-11T20:22:37Z</dcterms:modified>
</cp:coreProperties>
</file>