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2" r:id="rId6"/>
    <p:sldId id="268" r:id="rId7"/>
    <p:sldId id="266" r:id="rId8"/>
    <p:sldId id="267" r:id="rId9"/>
    <p:sldId id="261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9"/>
    <p:restoredTop sz="98225"/>
  </p:normalViewPr>
  <p:slideViewPr>
    <p:cSldViewPr snapToGrid="0" snapToObjects="1">
      <p:cViewPr>
        <p:scale>
          <a:sx n="152" d="100"/>
          <a:sy n="152" d="100"/>
        </p:scale>
        <p:origin x="92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3E93-1E37-544D-8FDD-B2DDC1DA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8710-3534-F945-A821-83B23F9C7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6BC3-B6B1-D946-ADFB-7D32D72B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0D97-6B11-CA46-B4E6-01523930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7F9A-E8B3-F141-9278-2C1B5314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1F4A-4855-CD4B-8721-AEA237F1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F8DD-2D51-A246-B849-734FFEFF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3393-0C87-7D48-AF8D-7D3B82B3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88A9-0704-694B-A2C8-59EBAA23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6A22-6CFD-3245-B6F7-1C7AD134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1B283-6F9F-AC47-A160-50DA63593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36B20-0797-ED4C-8C7A-F0193C134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ADA2-83FF-9742-BEC8-2486AC0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286B-3806-7F40-B94A-20F549B5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0135-13AA-F54A-B749-36C079A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A517-B7BD-DA45-8651-819B229C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A369-33DD-C848-B14C-7A5367DD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8D86-E6F5-F345-A8F6-70996415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41C9-106F-A14A-AB6A-C265ED75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A653-1DAF-EF4E-BFEB-A6385465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AB5-27F2-DF4D-8277-822B4D29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9F5D-FE32-B54E-B326-B8EF51D7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7245-F743-4741-97E3-BF299698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A1F9-E58A-9247-B93E-65D800F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CE8E-EE03-7946-AC02-1E900288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5B80-5D6E-364C-A2AE-E9E6D335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814E-5440-444A-90C0-128F59569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197B-2077-E642-913A-5808490A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843B-A5ED-6640-AC06-0233B1DC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3F47-2185-A145-BC22-A681789A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25DF-3E88-FB42-8911-D9388843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30BF-DE35-8544-8702-48085B08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E348B-5B17-EB48-AED5-1E4EC0F0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64011-CCBE-8F45-A230-7A8E31D5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B356E-5AAD-4C48-8B8F-8254FC5B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A252E-0253-AD4A-8CBA-F8986E6AA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39C29-9577-894D-9366-A3A7AF88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02C89-111B-5941-B32B-55CC435F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075A1-BC5B-774A-9AB2-CBB2E1C7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4396-814C-0A44-826A-B48BA74B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088F1-3B3F-3B43-9873-EBE42220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8E10F-2C56-7842-9C77-B81B36FC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136F7-5A92-C946-B854-2D7E57DC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3F0AB-9CD1-A640-A088-D7644DD6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915C7-2400-154B-A63C-EC278EEE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ED89-0ECA-344E-BC4E-B7046530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903B-F6C8-DF4F-8F61-20E05F16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D43B-7D28-574D-8A61-A346D02F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7A9E3-FCDE-E148-8EBE-44DB45042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8CA6-4895-B543-9EFA-C93C960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CDF9-86C1-F448-986D-5453C2A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0ABC-17B1-EC47-A2CB-32FC4AF0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0D60-C1E6-2542-9DFF-952C9C3D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EC448-41C5-3F44-858B-AF0A2EE93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8D70A-61CB-A343-BF90-CC51B9EA6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995B9-F487-4648-A231-EECCF37D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67DF9-7EF8-9244-9C75-DC3E5E1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AC3B3-3F40-3D49-BD6A-73DE3270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E8941-5A36-1549-9267-99F4D4B7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33AF-C60B-C24F-8B3E-3B35AFA1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706C-ACC1-B346-B6B1-4458D650D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583-6212-9D48-A933-59815ABF02C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2414-42F9-964E-9BEF-7FB412512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4659-A013-A740-B4EA-85B287B6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9A43-C37E-914B-B095-E0F864C9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2DEA81-071C-364E-9006-31D2F95178D2}"/>
              </a:ext>
            </a:extLst>
          </p:cNvPr>
          <p:cNvSpPr/>
          <p:nvPr/>
        </p:nvSpPr>
        <p:spPr>
          <a:xfrm>
            <a:off x="4858554" y="2004696"/>
            <a:ext cx="951278" cy="5096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F70A6D-42FE-0B4A-B2B2-6461CDAA63A4}"/>
              </a:ext>
            </a:extLst>
          </p:cNvPr>
          <p:cNvSpPr/>
          <p:nvPr/>
        </p:nvSpPr>
        <p:spPr>
          <a:xfrm>
            <a:off x="2674894" y="1887013"/>
            <a:ext cx="1003877" cy="48502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E249EE-9E05-C14E-9329-1A649D78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71" y="3943466"/>
            <a:ext cx="576188" cy="320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938F3B-D567-7447-9066-4478E7E4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58" y="3930575"/>
            <a:ext cx="820737" cy="323321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A00D25-0EF6-C14C-AD39-3B9892F10DA6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5809832" y="2259511"/>
            <a:ext cx="169464" cy="1719054"/>
          </a:xfrm>
          <a:prstGeom prst="bentConnector3">
            <a:avLst>
              <a:gd name="adj1" fmla="val 234896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CAF88-6563-1F43-BA84-8022B70587D5}"/>
              </a:ext>
            </a:extLst>
          </p:cNvPr>
          <p:cNvSpPr/>
          <p:nvPr/>
        </p:nvSpPr>
        <p:spPr>
          <a:xfrm>
            <a:off x="3691688" y="24400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F0840A5-6A82-C14E-AF00-5C97FCD4D70E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4558938" y="2259511"/>
            <a:ext cx="299616" cy="1719054"/>
          </a:xfrm>
          <a:prstGeom prst="bentConnector3">
            <a:avLst>
              <a:gd name="adj1" fmla="val 176298"/>
            </a:avLst>
          </a:prstGeom>
          <a:ln w="2540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CF459E1-E1D0-D344-8E04-FF9D52C39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461" y="3124428"/>
            <a:ext cx="883528" cy="2986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05583C-2D90-9F44-9001-A90A45DC2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392" y="3097806"/>
            <a:ext cx="883528" cy="34136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8406D-472A-6B4A-9F80-57229022390C}"/>
              </a:ext>
            </a:extLst>
          </p:cNvPr>
          <p:cNvCxnSpPr>
            <a:cxnSpLocks/>
          </p:cNvCxnSpPr>
          <p:nvPr/>
        </p:nvCxnSpPr>
        <p:spPr>
          <a:xfrm>
            <a:off x="3691687" y="2129527"/>
            <a:ext cx="1166867" cy="3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370FDCA-761B-F34E-AA12-1409ED850186}"/>
              </a:ext>
            </a:extLst>
          </p:cNvPr>
          <p:cNvSpPr/>
          <p:nvPr/>
        </p:nvSpPr>
        <p:spPr>
          <a:xfrm>
            <a:off x="5809833" y="254781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👨‍🎓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774CB6-3458-3640-AC36-52A6EB2A35FA}"/>
              </a:ext>
            </a:extLst>
          </p:cNvPr>
          <p:cNvSpPr/>
          <p:nvPr/>
        </p:nvSpPr>
        <p:spPr>
          <a:xfrm>
            <a:off x="3983605" y="252767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👨‍🎓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1981A7-48EF-C443-BD15-404070F84FDD}"/>
              </a:ext>
            </a:extLst>
          </p:cNvPr>
          <p:cNvSpPr/>
          <p:nvPr/>
        </p:nvSpPr>
        <p:spPr>
          <a:xfrm>
            <a:off x="4558938" y="3633323"/>
            <a:ext cx="1420358" cy="69048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8148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9CEE-B64C-B345-AD3A-78FAC419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CA93-FC7F-C44A-AFB9-C01F36E9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666E36C-0923-7840-B699-9EA626F2A29B}"/>
              </a:ext>
            </a:extLst>
          </p:cNvPr>
          <p:cNvSpPr/>
          <p:nvPr/>
        </p:nvSpPr>
        <p:spPr>
          <a:xfrm>
            <a:off x="313945" y="316371"/>
            <a:ext cx="1416978" cy="83070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AF8CAE0-D878-BF4F-825B-8A84BEB7E1FF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 flipV="1">
            <a:off x="1730923" y="729212"/>
            <a:ext cx="625867" cy="2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735B5C-C4B6-C54A-94CD-DACB86BEFD4B}"/>
              </a:ext>
            </a:extLst>
          </p:cNvPr>
          <p:cNvSpPr/>
          <p:nvPr/>
        </p:nvSpPr>
        <p:spPr>
          <a:xfrm>
            <a:off x="4637831" y="92589"/>
            <a:ext cx="2007201" cy="13271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CE06797-9657-5547-85A9-08D34257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216" y="528421"/>
            <a:ext cx="660816" cy="3680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163138-2CDF-DC40-AB2E-E64B1D72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78" y="993331"/>
            <a:ext cx="912267" cy="35937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F7397EB-E68B-6F48-893C-3EB68F539328}"/>
              </a:ext>
            </a:extLst>
          </p:cNvPr>
          <p:cNvSpPr/>
          <p:nvPr/>
        </p:nvSpPr>
        <p:spPr>
          <a:xfrm>
            <a:off x="3768053" y="699027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847AFAA-3DD9-034B-8C3D-481393FF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49" y="1285609"/>
            <a:ext cx="1015919" cy="343410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4742FF6-BB42-1D4D-B913-71EAF50FC77C}"/>
              </a:ext>
            </a:extLst>
          </p:cNvPr>
          <p:cNvSpPr/>
          <p:nvPr/>
        </p:nvSpPr>
        <p:spPr>
          <a:xfrm>
            <a:off x="2356790" y="316371"/>
            <a:ext cx="1310624" cy="8256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 Variant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F0D30A-2F17-A84A-93B8-92E47734D729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3667414" y="724200"/>
            <a:ext cx="1125113" cy="5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DEF9C8-BAB3-B540-9189-AA4649B44D47}"/>
                  </a:ext>
                </a:extLst>
              </p:cNvPr>
              <p:cNvSpPr txBox="1"/>
              <p:nvPr/>
            </p:nvSpPr>
            <p:spPr>
              <a:xfrm>
                <a:off x="7293986" y="566884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DEF9C8-BAB3-B540-9189-AA4649B4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86" y="566884"/>
                <a:ext cx="277320" cy="307777"/>
              </a:xfrm>
              <a:prstGeom prst="rect">
                <a:avLst/>
              </a:prstGeom>
              <a:blipFill>
                <a:blip r:embed="rId5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6B3088-BA47-5B48-8896-2BFB40699219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6566298" y="724200"/>
            <a:ext cx="685225" cy="5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D51D13-C644-1B43-A954-2C2561677C7C}"/>
              </a:ext>
            </a:extLst>
          </p:cNvPr>
          <p:cNvCxnSpPr>
            <a:cxnSpLocks/>
          </p:cNvCxnSpPr>
          <p:nvPr/>
        </p:nvCxnSpPr>
        <p:spPr>
          <a:xfrm>
            <a:off x="7634213" y="729211"/>
            <a:ext cx="64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49DF8F-B15A-764A-BCF8-966D945755D8}"/>
                  </a:ext>
                </a:extLst>
              </p:cNvPr>
              <p:cNvSpPr txBox="1"/>
              <p:nvPr/>
            </p:nvSpPr>
            <p:spPr>
              <a:xfrm>
                <a:off x="10539138" y="560431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49DF8F-B15A-764A-BCF8-966D94575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138" y="560431"/>
                <a:ext cx="277320" cy="307777"/>
              </a:xfrm>
              <a:prstGeom prst="rect">
                <a:avLst/>
              </a:prstGeom>
              <a:blipFill>
                <a:blip r:embed="rId6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FC1AF5-B679-E44E-ADC2-63BBCC533664}"/>
              </a:ext>
            </a:extLst>
          </p:cNvPr>
          <p:cNvCxnSpPr/>
          <p:nvPr/>
        </p:nvCxnSpPr>
        <p:spPr>
          <a:xfrm flipV="1">
            <a:off x="9925093" y="729211"/>
            <a:ext cx="551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00255A9-555D-B544-B095-12633B86D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852" y="534387"/>
            <a:ext cx="895549" cy="356480"/>
          </a:xfrm>
          <a:prstGeom prst="rect">
            <a:avLst/>
          </a:prstGeom>
        </p:spPr>
      </p:pic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5A2E26A-6B2F-364B-935A-DCCC4FDAA6AD}"/>
              </a:ext>
            </a:extLst>
          </p:cNvPr>
          <p:cNvSpPr/>
          <p:nvPr/>
        </p:nvSpPr>
        <p:spPr>
          <a:xfrm>
            <a:off x="4792527" y="522071"/>
            <a:ext cx="1773771" cy="404257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8FF0CE8-D6EC-3C44-BE12-270096BE1E86}"/>
              </a:ext>
            </a:extLst>
          </p:cNvPr>
          <p:cNvSpPr/>
          <p:nvPr/>
        </p:nvSpPr>
        <p:spPr>
          <a:xfrm>
            <a:off x="8113006" y="87094"/>
            <a:ext cx="2007201" cy="13271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16377B2-C97F-C648-9B37-7C489067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91" y="522926"/>
            <a:ext cx="660816" cy="36804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C64C80A-053B-8842-9276-0DC28EE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53" y="987836"/>
            <a:ext cx="912267" cy="35937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7D072121-B74E-DB40-9B75-059E3C5CB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027" y="528892"/>
            <a:ext cx="895549" cy="356480"/>
          </a:xfrm>
          <a:prstGeom prst="rect">
            <a:avLst/>
          </a:prstGeom>
        </p:spPr>
      </p:pic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1FC2D6-27F4-A741-AAD8-9BDB406B1D60}"/>
              </a:ext>
            </a:extLst>
          </p:cNvPr>
          <p:cNvSpPr/>
          <p:nvPr/>
        </p:nvSpPr>
        <p:spPr>
          <a:xfrm>
            <a:off x="8267702" y="516576"/>
            <a:ext cx="1773771" cy="404257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50929E-32B6-D646-BE23-D43B4619AED1}"/>
              </a:ext>
            </a:extLst>
          </p:cNvPr>
          <p:cNvSpPr/>
          <p:nvPr/>
        </p:nvSpPr>
        <p:spPr>
          <a:xfrm>
            <a:off x="7100136" y="699027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9B4BC80D-D0AE-EB4B-B377-C06C485A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32" y="1285609"/>
            <a:ext cx="1015919" cy="34341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735635-6C2B-714C-B48F-728614F600E1}"/>
              </a:ext>
            </a:extLst>
          </p:cNvPr>
          <p:cNvCxnSpPr>
            <a:cxnSpLocks/>
          </p:cNvCxnSpPr>
          <p:nvPr/>
        </p:nvCxnSpPr>
        <p:spPr>
          <a:xfrm>
            <a:off x="10816458" y="724200"/>
            <a:ext cx="64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142ACF-C891-B14C-BC57-559F5715AE4F}"/>
              </a:ext>
            </a:extLst>
          </p:cNvPr>
          <p:cNvCxnSpPr>
            <a:cxnSpLocks/>
          </p:cNvCxnSpPr>
          <p:nvPr/>
        </p:nvCxnSpPr>
        <p:spPr>
          <a:xfrm>
            <a:off x="5679412" y="1285609"/>
            <a:ext cx="11940" cy="4997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DF68FA-1DB8-834D-B747-F1922592AA04}"/>
              </a:ext>
            </a:extLst>
          </p:cNvPr>
          <p:cNvSpPr/>
          <p:nvPr/>
        </p:nvSpPr>
        <p:spPr>
          <a:xfrm>
            <a:off x="5356164" y="169280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done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1FE37C-68F0-5848-BDD5-3F0E3EC4F719}"/>
              </a:ext>
            </a:extLst>
          </p:cNvPr>
          <p:cNvCxnSpPr>
            <a:cxnSpLocks/>
          </p:cNvCxnSpPr>
          <p:nvPr/>
        </p:nvCxnSpPr>
        <p:spPr>
          <a:xfrm>
            <a:off x="9183148" y="1285609"/>
            <a:ext cx="11940" cy="4997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C703B1-1512-784A-B80B-87ECAFB788F0}"/>
              </a:ext>
            </a:extLst>
          </p:cNvPr>
          <p:cNvSpPr/>
          <p:nvPr/>
        </p:nvSpPr>
        <p:spPr>
          <a:xfrm>
            <a:off x="8859900" y="169280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2DEA81-071C-364E-9006-31D2F95178D2}"/>
              </a:ext>
            </a:extLst>
          </p:cNvPr>
          <p:cNvSpPr/>
          <p:nvPr/>
        </p:nvSpPr>
        <p:spPr>
          <a:xfrm>
            <a:off x="4965100" y="3696182"/>
            <a:ext cx="2096341" cy="7653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F70A6D-42FE-0B4A-B2B2-6461CDAA63A4}"/>
              </a:ext>
            </a:extLst>
          </p:cNvPr>
          <p:cNvSpPr/>
          <p:nvPr/>
        </p:nvSpPr>
        <p:spPr>
          <a:xfrm>
            <a:off x="5304781" y="2397294"/>
            <a:ext cx="1416978" cy="88604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A00D25-0EF6-C14C-AD39-3B9892F10DA6}"/>
              </a:ext>
            </a:extLst>
          </p:cNvPr>
          <p:cNvCxnSpPr>
            <a:cxnSpLocks/>
            <a:stCxn id="6" idx="3"/>
            <a:endCxn id="51" idx="3"/>
          </p:cNvCxnSpPr>
          <p:nvPr/>
        </p:nvCxnSpPr>
        <p:spPr>
          <a:xfrm>
            <a:off x="7061441" y="4078839"/>
            <a:ext cx="3369250" cy="1661837"/>
          </a:xfrm>
          <a:prstGeom prst="bentConnector3">
            <a:avLst>
              <a:gd name="adj1" fmla="val 106785"/>
            </a:avLst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F05583C-2D90-9F44-9001-A90A45DC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8" y="4755520"/>
            <a:ext cx="920514" cy="35565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8406D-472A-6B4A-9F80-57229022390C}"/>
              </a:ext>
            </a:extLst>
          </p:cNvPr>
          <p:cNvCxnSpPr>
            <a:cxnSpLocks/>
          </p:cNvCxnSpPr>
          <p:nvPr/>
        </p:nvCxnSpPr>
        <p:spPr>
          <a:xfrm>
            <a:off x="6013271" y="3283342"/>
            <a:ext cx="0" cy="406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26CFC1-B1B5-2D4F-84E8-F1D40656E9FE}"/>
              </a:ext>
            </a:extLst>
          </p:cNvPr>
          <p:cNvSpPr txBox="1"/>
          <p:nvPr/>
        </p:nvSpPr>
        <p:spPr>
          <a:xfrm>
            <a:off x="7166919" y="6030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738FF4-69F3-8347-926F-6DED7C8DBD94}"/>
              </a:ext>
            </a:extLst>
          </p:cNvPr>
          <p:cNvSpPr/>
          <p:nvPr/>
        </p:nvSpPr>
        <p:spPr>
          <a:xfrm>
            <a:off x="1630079" y="5255391"/>
            <a:ext cx="1942287" cy="9723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024A5F-2031-374F-BED8-DFCDD5A1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31" y="5694371"/>
            <a:ext cx="731425" cy="4073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A30377-5D85-914C-9DDB-78459B8B0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93" y="5678192"/>
            <a:ext cx="1073850" cy="4230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AD69F11-B335-3E4D-9525-427941C88112}"/>
              </a:ext>
            </a:extLst>
          </p:cNvPr>
          <p:cNvSpPr/>
          <p:nvPr/>
        </p:nvSpPr>
        <p:spPr>
          <a:xfrm>
            <a:off x="10848512" y="4162530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787CDB-69F7-F94C-9712-03A704D53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069" y="4882726"/>
            <a:ext cx="979502" cy="3311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7663B1-48E6-3F46-8393-6955A80E69D1}"/>
              </a:ext>
            </a:extLst>
          </p:cNvPr>
          <p:cNvCxnSpPr>
            <a:cxnSpLocks/>
            <a:stCxn id="51" idx="1"/>
            <a:endCxn id="48" idx="3"/>
          </p:cNvCxnSpPr>
          <p:nvPr/>
        </p:nvCxnSpPr>
        <p:spPr>
          <a:xfrm flipH="1" flipV="1">
            <a:off x="6913732" y="5735998"/>
            <a:ext cx="1574672" cy="46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3EB2D5-CF85-8349-8183-0F10C52A837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572366" y="5741561"/>
            <a:ext cx="1412386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B31D96D-4FEB-6A45-A1BC-B50A685F7DF4}"/>
              </a:ext>
            </a:extLst>
          </p:cNvPr>
          <p:cNvCxnSpPr>
            <a:cxnSpLocks/>
            <a:stCxn id="6" idx="1"/>
            <a:endCxn id="24" idx="1"/>
          </p:cNvCxnSpPr>
          <p:nvPr/>
        </p:nvCxnSpPr>
        <p:spPr>
          <a:xfrm rot="10800000" flipV="1">
            <a:off x="1630080" y="4078839"/>
            <a:ext cx="3335021" cy="1662722"/>
          </a:xfrm>
          <a:prstGeom prst="bentConnector3">
            <a:avLst>
              <a:gd name="adj1" fmla="val 106855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C3B145B-039F-D44B-BAEE-13BA436E4291}"/>
              </a:ext>
            </a:extLst>
          </p:cNvPr>
          <p:cNvSpPr/>
          <p:nvPr/>
        </p:nvSpPr>
        <p:spPr>
          <a:xfrm>
            <a:off x="4971445" y="5249828"/>
            <a:ext cx="1942287" cy="9723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B46D173-5099-4F47-8FEA-9EBB7471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97" y="5688808"/>
            <a:ext cx="731425" cy="4073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98A3EE-6A2D-A743-9B42-8632B33F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059" y="5672629"/>
            <a:ext cx="1073850" cy="423032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07A09E7-0EDA-A247-B77D-D8B70C9162E2}"/>
              </a:ext>
            </a:extLst>
          </p:cNvPr>
          <p:cNvSpPr/>
          <p:nvPr/>
        </p:nvSpPr>
        <p:spPr>
          <a:xfrm>
            <a:off x="8488404" y="5254506"/>
            <a:ext cx="1942287" cy="9723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992BACC-FA44-E34F-AF36-AEAC0623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56" y="5693486"/>
            <a:ext cx="731425" cy="40737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4060CB-2B2C-1D46-AD9A-FCEA768B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018" y="5677307"/>
            <a:ext cx="1073850" cy="42303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E5DC075-0178-4A4A-8A9B-0812AC9FCC8D}"/>
              </a:ext>
            </a:extLst>
          </p:cNvPr>
          <p:cNvSpPr/>
          <p:nvPr/>
        </p:nvSpPr>
        <p:spPr>
          <a:xfrm>
            <a:off x="7276821" y="5790078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13FACF5-A3F7-FB4B-9F5D-9BAD0469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378" y="6510274"/>
            <a:ext cx="979502" cy="3311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777277-4F6A-464E-AD23-DE57BEA4CCF8}"/>
              </a:ext>
            </a:extLst>
          </p:cNvPr>
          <p:cNvSpPr/>
          <p:nvPr/>
        </p:nvSpPr>
        <p:spPr>
          <a:xfrm>
            <a:off x="3840672" y="5806704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345F125-0742-9444-8824-10C81F373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229" y="6526900"/>
            <a:ext cx="979502" cy="3311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97CA205-089F-5745-A3B5-93A6A63643FF}"/>
              </a:ext>
            </a:extLst>
          </p:cNvPr>
          <p:cNvSpPr/>
          <p:nvPr/>
        </p:nvSpPr>
        <p:spPr>
          <a:xfrm>
            <a:off x="435490" y="4036169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666E36C-0923-7840-B699-9EA626F2A29B}"/>
              </a:ext>
            </a:extLst>
          </p:cNvPr>
          <p:cNvSpPr/>
          <p:nvPr/>
        </p:nvSpPr>
        <p:spPr>
          <a:xfrm>
            <a:off x="313945" y="316371"/>
            <a:ext cx="1416978" cy="83070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AF8CAE0-D878-BF4F-825B-8A84BEB7E1FF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 flipV="1">
            <a:off x="1730923" y="729212"/>
            <a:ext cx="625867" cy="2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735B5C-C4B6-C54A-94CD-DACB86BEFD4B}"/>
              </a:ext>
            </a:extLst>
          </p:cNvPr>
          <p:cNvSpPr/>
          <p:nvPr/>
        </p:nvSpPr>
        <p:spPr>
          <a:xfrm>
            <a:off x="4632518" y="316371"/>
            <a:ext cx="1878676" cy="8256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CE06797-9657-5547-85A9-08D34257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88" y="699027"/>
            <a:ext cx="681207" cy="3794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163138-2CDF-DC40-AB2E-E64B1D72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007" y="684446"/>
            <a:ext cx="1000121" cy="39398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F7397EB-E68B-6F48-893C-3EB68F539328}"/>
              </a:ext>
            </a:extLst>
          </p:cNvPr>
          <p:cNvSpPr/>
          <p:nvPr/>
        </p:nvSpPr>
        <p:spPr>
          <a:xfrm>
            <a:off x="3723667" y="712381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847AFAA-3DD9-034B-8C3D-481393FF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224" y="1432577"/>
            <a:ext cx="979502" cy="331100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4742FF6-BB42-1D4D-B913-71EAF50FC77C}"/>
              </a:ext>
            </a:extLst>
          </p:cNvPr>
          <p:cNvSpPr/>
          <p:nvPr/>
        </p:nvSpPr>
        <p:spPr>
          <a:xfrm>
            <a:off x="2356790" y="316371"/>
            <a:ext cx="1310624" cy="8256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E52107C-16CF-A642-AF2F-F59BA2FAEE37}"/>
              </a:ext>
            </a:extLst>
          </p:cNvPr>
          <p:cNvSpPr/>
          <p:nvPr/>
        </p:nvSpPr>
        <p:spPr>
          <a:xfrm>
            <a:off x="8046554" y="316371"/>
            <a:ext cx="1878676" cy="8256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08706B9-98C5-7E4E-B199-ACEE6A9A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35" y="699027"/>
            <a:ext cx="681207" cy="37940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7595ABB-BAC1-504E-A4A0-8CE93947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954" y="684446"/>
            <a:ext cx="1000121" cy="393987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F0D30A-2F17-A84A-93B8-92E47734D729}"/>
              </a:ext>
            </a:extLst>
          </p:cNvPr>
          <p:cNvCxnSpPr>
            <a:cxnSpLocks/>
          </p:cNvCxnSpPr>
          <p:nvPr/>
        </p:nvCxnSpPr>
        <p:spPr>
          <a:xfrm>
            <a:off x="3660893" y="722633"/>
            <a:ext cx="9522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EE9B18-5356-8E44-A7D7-BE21C5EDDCC4}"/>
              </a:ext>
            </a:extLst>
          </p:cNvPr>
          <p:cNvCxnSpPr>
            <a:cxnSpLocks/>
          </p:cNvCxnSpPr>
          <p:nvPr/>
        </p:nvCxnSpPr>
        <p:spPr>
          <a:xfrm flipV="1">
            <a:off x="7465466" y="719026"/>
            <a:ext cx="581088" cy="1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DEF9C8-BAB3-B540-9189-AA4649B44D47}"/>
                  </a:ext>
                </a:extLst>
              </p:cNvPr>
              <p:cNvSpPr txBox="1"/>
              <p:nvPr/>
            </p:nvSpPr>
            <p:spPr>
              <a:xfrm>
                <a:off x="7125239" y="560431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DEF9C8-BAB3-B540-9189-AA4649B4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39" y="560431"/>
                <a:ext cx="277320" cy="307777"/>
              </a:xfrm>
              <a:prstGeom prst="rect">
                <a:avLst/>
              </a:prstGeom>
              <a:blipFill>
                <a:blip r:embed="rId6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6B3088-BA47-5B48-8896-2BFB40699219}"/>
              </a:ext>
            </a:extLst>
          </p:cNvPr>
          <p:cNvCxnSpPr>
            <a:stCxn id="76" idx="3"/>
          </p:cNvCxnSpPr>
          <p:nvPr/>
        </p:nvCxnSpPr>
        <p:spPr>
          <a:xfrm flipV="1">
            <a:off x="6511194" y="729211"/>
            <a:ext cx="551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D51D13-C644-1B43-A954-2C2561677C7C}"/>
              </a:ext>
            </a:extLst>
          </p:cNvPr>
          <p:cNvCxnSpPr>
            <a:cxnSpLocks/>
          </p:cNvCxnSpPr>
          <p:nvPr/>
        </p:nvCxnSpPr>
        <p:spPr>
          <a:xfrm flipV="1">
            <a:off x="10879365" y="719026"/>
            <a:ext cx="581088" cy="1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49DF8F-B15A-764A-BCF8-966D945755D8}"/>
                  </a:ext>
                </a:extLst>
              </p:cNvPr>
              <p:cNvSpPr txBox="1"/>
              <p:nvPr/>
            </p:nvSpPr>
            <p:spPr>
              <a:xfrm>
                <a:off x="10539138" y="560431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49DF8F-B15A-764A-BCF8-966D94575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138" y="560431"/>
                <a:ext cx="277320" cy="307777"/>
              </a:xfrm>
              <a:prstGeom prst="rect">
                <a:avLst/>
              </a:prstGeom>
              <a:blipFill>
                <a:blip r:embed="rId7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FC1AF5-B679-E44E-ADC2-63BBCC533664}"/>
              </a:ext>
            </a:extLst>
          </p:cNvPr>
          <p:cNvCxnSpPr/>
          <p:nvPr/>
        </p:nvCxnSpPr>
        <p:spPr>
          <a:xfrm flipV="1">
            <a:off x="9925093" y="729211"/>
            <a:ext cx="551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8C1A192-EFDD-8945-B66D-DAF862D59536}"/>
              </a:ext>
            </a:extLst>
          </p:cNvPr>
          <p:cNvSpPr/>
          <p:nvPr/>
        </p:nvSpPr>
        <p:spPr>
          <a:xfrm>
            <a:off x="6850541" y="729211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0F9A4D6-9A1E-5A49-8B43-B86C3C281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098" y="1449407"/>
            <a:ext cx="979502" cy="3311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4418598-CCAD-A84F-9849-EE0461D79021}"/>
              </a:ext>
            </a:extLst>
          </p:cNvPr>
          <p:cNvSpPr/>
          <p:nvPr/>
        </p:nvSpPr>
        <p:spPr>
          <a:xfrm>
            <a:off x="10315322" y="729211"/>
            <a:ext cx="611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AC2822CA-01F1-5A4A-B7BE-1973925E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879" y="1449407"/>
            <a:ext cx="979502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4EF2124-AD46-8A4F-9252-CA67591B63E6}"/>
              </a:ext>
            </a:extLst>
          </p:cNvPr>
          <p:cNvSpPr/>
          <p:nvPr/>
        </p:nvSpPr>
        <p:spPr>
          <a:xfrm>
            <a:off x="644287" y="3160522"/>
            <a:ext cx="996331" cy="62547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B7CAE7D-1F2A-3F43-A824-80D42C01B3A8}"/>
              </a:ext>
            </a:extLst>
          </p:cNvPr>
          <p:cNvCxnSpPr>
            <a:cxnSpLocks/>
            <a:stCxn id="143" idx="3"/>
            <a:endCxn id="150" idx="1"/>
          </p:cNvCxnSpPr>
          <p:nvPr/>
        </p:nvCxnSpPr>
        <p:spPr>
          <a:xfrm>
            <a:off x="1640618" y="3473260"/>
            <a:ext cx="554855" cy="64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8386498F-6621-BD48-93BD-08ED051337E8}"/>
              </a:ext>
            </a:extLst>
          </p:cNvPr>
          <p:cNvSpPr/>
          <p:nvPr/>
        </p:nvSpPr>
        <p:spPr>
          <a:xfrm>
            <a:off x="4460546" y="2966327"/>
            <a:ext cx="1493032" cy="102752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354A9E1-D38D-CF4E-AD8E-E3B01A7D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48" y="3321609"/>
            <a:ext cx="526769" cy="29339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063EFAC-4F5C-9646-B781-383211DD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17" y="3668303"/>
            <a:ext cx="692200" cy="272685"/>
          </a:xfrm>
          <a:prstGeom prst="rect">
            <a:avLst/>
          </a:prstGeom>
        </p:spPr>
      </p:pic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3D90BFF-99A6-9041-8266-F10E399FF816}"/>
              </a:ext>
            </a:extLst>
          </p:cNvPr>
          <p:cNvSpPr/>
          <p:nvPr/>
        </p:nvSpPr>
        <p:spPr>
          <a:xfrm>
            <a:off x="2195473" y="3246772"/>
            <a:ext cx="996332" cy="46595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E122FF-835B-F64A-88FC-E2EED1CE3556}"/>
              </a:ext>
            </a:extLst>
          </p:cNvPr>
          <p:cNvCxnSpPr>
            <a:cxnSpLocks/>
            <a:stCxn id="150" idx="3"/>
            <a:endCxn id="158" idx="1"/>
          </p:cNvCxnSpPr>
          <p:nvPr/>
        </p:nvCxnSpPr>
        <p:spPr>
          <a:xfrm>
            <a:off x="3191805" y="3479751"/>
            <a:ext cx="1403954" cy="42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A0E2C86-97CB-DC47-A06E-E0077E5301A0}"/>
                  </a:ext>
                </a:extLst>
              </p:cNvPr>
              <p:cNvSpPr txBox="1"/>
              <p:nvPr/>
            </p:nvSpPr>
            <p:spPr>
              <a:xfrm>
                <a:off x="6675985" y="3376306"/>
                <a:ext cx="193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A0E2C86-97CB-DC47-A06E-E0077E53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85" y="3376306"/>
                <a:ext cx="193963" cy="215444"/>
              </a:xfrm>
              <a:prstGeom prst="rect">
                <a:avLst/>
              </a:prstGeom>
              <a:blipFill>
                <a:blip r:embed="rId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8740469-B6D6-3743-83A9-4FD5FE7EC58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5818234" y="3484028"/>
            <a:ext cx="82822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6A085F-1729-1A44-B5C4-69F88946BCE0}"/>
              </a:ext>
            </a:extLst>
          </p:cNvPr>
          <p:cNvCxnSpPr>
            <a:cxnSpLocks/>
          </p:cNvCxnSpPr>
          <p:nvPr/>
        </p:nvCxnSpPr>
        <p:spPr>
          <a:xfrm>
            <a:off x="6869948" y="3487527"/>
            <a:ext cx="64095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8671E7C-0BBD-FD47-9901-A02588D52A3B}"/>
                  </a:ext>
                </a:extLst>
              </p:cNvPr>
              <p:cNvSpPr txBox="1"/>
              <p:nvPr/>
            </p:nvSpPr>
            <p:spPr>
              <a:xfrm>
                <a:off x="9118767" y="331598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8671E7C-0BBD-FD47-9901-A02588D5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767" y="3315982"/>
                <a:ext cx="277320" cy="307777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>
            <a:extLst>
              <a:ext uri="{FF2B5EF4-FFF2-40B4-BE49-F238E27FC236}">
                <a16:creationId xmlns:a16="http://schemas.microsoft.com/office/drawing/2014/main" id="{421AEB41-3A1F-EC42-8CEF-A5A1477C7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719" y="3347087"/>
            <a:ext cx="671183" cy="267169"/>
          </a:xfrm>
          <a:prstGeom prst="rect">
            <a:avLst/>
          </a:prstGeom>
        </p:spPr>
      </p:pic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F53350C9-28CE-DA4D-97A0-1B0865657DFC}"/>
              </a:ext>
            </a:extLst>
          </p:cNvPr>
          <p:cNvSpPr/>
          <p:nvPr/>
        </p:nvSpPr>
        <p:spPr>
          <a:xfrm>
            <a:off x="4595759" y="3315259"/>
            <a:ext cx="1222475" cy="337538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8F9C932-FB6F-EC44-97C9-5646B2EC2409}"/>
              </a:ext>
            </a:extLst>
          </p:cNvPr>
          <p:cNvCxnSpPr>
            <a:cxnSpLocks/>
          </p:cNvCxnSpPr>
          <p:nvPr/>
        </p:nvCxnSpPr>
        <p:spPr>
          <a:xfrm>
            <a:off x="9396087" y="3479751"/>
            <a:ext cx="64095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E8363DB4-0EA8-9D45-962F-C11246477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071" y="3531266"/>
            <a:ext cx="1015919" cy="343410"/>
          </a:xfrm>
          <a:prstGeom prst="rect">
            <a:avLst/>
          </a:prstGeom>
        </p:spPr>
      </p:pic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359328FD-D4BA-C840-807D-4801DE9B0D39}"/>
              </a:ext>
            </a:extLst>
          </p:cNvPr>
          <p:cNvSpPr/>
          <p:nvPr/>
        </p:nvSpPr>
        <p:spPr>
          <a:xfrm>
            <a:off x="7385542" y="2973763"/>
            <a:ext cx="1493032" cy="102752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D363D64E-EE61-F342-8BAC-1C15A0DF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444" y="3329045"/>
            <a:ext cx="526769" cy="29339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95BA2717-CD23-7B4F-9B0C-0A0AEACE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113" y="3675739"/>
            <a:ext cx="692200" cy="27268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724FBC12-5096-034C-BF03-5D9093BE8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715" y="3354523"/>
            <a:ext cx="671183" cy="267169"/>
          </a:xfrm>
          <a:prstGeom prst="rect">
            <a:avLst/>
          </a:prstGeom>
        </p:spPr>
      </p:pic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B1A40E2-EAF9-3149-A7D4-A96C798DC67D}"/>
              </a:ext>
            </a:extLst>
          </p:cNvPr>
          <p:cNvSpPr/>
          <p:nvPr/>
        </p:nvSpPr>
        <p:spPr>
          <a:xfrm>
            <a:off x="7520755" y="3322695"/>
            <a:ext cx="1222475" cy="337538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A4C34915-E7D1-5F47-8D03-1624583B4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947" y="3531266"/>
            <a:ext cx="1015919" cy="343410"/>
          </a:xfrm>
          <a:prstGeom prst="rect">
            <a:avLst/>
          </a:prstGeom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209D51-2DE7-D940-A05F-A6E76A6E40CB}"/>
              </a:ext>
            </a:extLst>
          </p:cNvPr>
          <p:cNvCxnSpPr>
            <a:cxnSpLocks/>
          </p:cNvCxnSpPr>
          <p:nvPr/>
        </p:nvCxnSpPr>
        <p:spPr>
          <a:xfrm>
            <a:off x="8742322" y="3487926"/>
            <a:ext cx="36902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5BF5FA5-5ED7-974D-A9F4-F28D4EC5DC0F}"/>
              </a:ext>
            </a:extLst>
          </p:cNvPr>
          <p:cNvSpPr/>
          <p:nvPr/>
        </p:nvSpPr>
        <p:spPr>
          <a:xfrm>
            <a:off x="3476285" y="29236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👩🏻‍🎓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9B0E61D-2763-7D48-B9D6-D3E0C43081CB}"/>
              </a:ext>
            </a:extLst>
          </p:cNvPr>
          <p:cNvSpPr/>
          <p:nvPr/>
        </p:nvSpPr>
        <p:spPr>
          <a:xfrm>
            <a:off x="6437509" y="292360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👩🏻‍🎓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924F7C02-E7F0-CA4A-9BA4-609609B37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087759" y="1197734"/>
            <a:ext cx="1016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ADC275-EC88-B048-BF62-C416491DAC8A}"/>
              </a:ext>
            </a:extLst>
          </p:cNvPr>
          <p:cNvSpPr/>
          <p:nvPr/>
        </p:nvSpPr>
        <p:spPr>
          <a:xfrm>
            <a:off x="4894663" y="1570720"/>
            <a:ext cx="2096341" cy="7653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458079-67B7-3C4E-ABDF-1A8DEE946467}"/>
              </a:ext>
            </a:extLst>
          </p:cNvPr>
          <p:cNvSpPr/>
          <p:nvPr/>
        </p:nvSpPr>
        <p:spPr>
          <a:xfrm>
            <a:off x="5455593" y="666469"/>
            <a:ext cx="963969" cy="49167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E3A9819-F409-E848-91C7-0AE397A13F8B}"/>
              </a:ext>
            </a:extLst>
          </p:cNvPr>
          <p:cNvCxnSpPr>
            <a:cxnSpLocks/>
            <a:stCxn id="24" idx="3"/>
            <a:endCxn id="124" idx="3"/>
          </p:cNvCxnSpPr>
          <p:nvPr/>
        </p:nvCxnSpPr>
        <p:spPr>
          <a:xfrm>
            <a:off x="6991004" y="1953377"/>
            <a:ext cx="2870068" cy="2318172"/>
          </a:xfrm>
          <a:prstGeom prst="bentConnector3">
            <a:avLst>
              <a:gd name="adj1" fmla="val 107965"/>
            </a:avLst>
          </a:prstGeom>
          <a:ln w="25400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E1E95C-FDC1-8743-80DC-D100E2BBC2D9}"/>
              </a:ext>
            </a:extLst>
          </p:cNvPr>
          <p:cNvCxnSpPr>
            <a:cxnSpLocks/>
          </p:cNvCxnSpPr>
          <p:nvPr/>
        </p:nvCxnSpPr>
        <p:spPr>
          <a:xfrm>
            <a:off x="5942834" y="1157880"/>
            <a:ext cx="0" cy="406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215ED7-5252-D141-A1EB-4350EBB748D0}"/>
              </a:ext>
            </a:extLst>
          </p:cNvPr>
          <p:cNvSpPr txBox="1"/>
          <p:nvPr/>
        </p:nvSpPr>
        <p:spPr>
          <a:xfrm>
            <a:off x="7206822" y="4201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9280E-094C-014C-A337-127115311FD3}"/>
              </a:ext>
            </a:extLst>
          </p:cNvPr>
          <p:cNvCxnSpPr>
            <a:cxnSpLocks/>
          </p:cNvCxnSpPr>
          <p:nvPr/>
        </p:nvCxnSpPr>
        <p:spPr>
          <a:xfrm flipH="1">
            <a:off x="6809205" y="4284745"/>
            <a:ext cx="132765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A643B0-7461-564C-B4FB-E222C00D4430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3585928" y="4282147"/>
            <a:ext cx="1491120" cy="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1E70EE7-2524-A34E-A36C-37774011A947}"/>
              </a:ext>
            </a:extLst>
          </p:cNvPr>
          <p:cNvCxnSpPr>
            <a:cxnSpLocks/>
            <a:stCxn id="24" idx="1"/>
            <a:endCxn id="112" idx="1"/>
          </p:cNvCxnSpPr>
          <p:nvPr/>
        </p:nvCxnSpPr>
        <p:spPr>
          <a:xfrm rot="10800000" flipV="1">
            <a:off x="1853151" y="1953376"/>
            <a:ext cx="3041513" cy="2334335"/>
          </a:xfrm>
          <a:prstGeom prst="bentConnector3">
            <a:avLst>
              <a:gd name="adj1" fmla="val 107516"/>
            </a:avLst>
          </a:prstGeom>
          <a:ln w="254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B27C1B27-65F9-284A-9C11-2B2CD992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28" y="4584904"/>
            <a:ext cx="920514" cy="311160"/>
          </a:xfrm>
          <a:prstGeom prst="rect">
            <a:avLst/>
          </a:prstGeom>
        </p:spPr>
      </p:pic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FDDDF7F-F644-0441-A248-99D37A234952}"/>
              </a:ext>
            </a:extLst>
          </p:cNvPr>
          <p:cNvSpPr/>
          <p:nvPr/>
        </p:nvSpPr>
        <p:spPr>
          <a:xfrm>
            <a:off x="1727330" y="3597241"/>
            <a:ext cx="1978935" cy="13271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696D7B4-B00B-EA49-BD8F-9E1BE566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87" y="4104778"/>
            <a:ext cx="660816" cy="36804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20B4DDC-33C8-E240-B0E3-D621B62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430" y="3703398"/>
            <a:ext cx="912267" cy="35937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955424F-16BA-8044-9622-483E4575A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923" y="4110744"/>
            <a:ext cx="895549" cy="356480"/>
          </a:xfrm>
          <a:prstGeom prst="rect">
            <a:avLst/>
          </a:prstGeom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86A6F756-19E1-A844-8E40-45024AD03809}"/>
              </a:ext>
            </a:extLst>
          </p:cNvPr>
          <p:cNvSpPr/>
          <p:nvPr/>
        </p:nvSpPr>
        <p:spPr>
          <a:xfrm>
            <a:off x="1853150" y="4104777"/>
            <a:ext cx="1726059" cy="36586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2F5D736-305E-C14B-B6F2-604C6908AE3A}"/>
              </a:ext>
            </a:extLst>
          </p:cNvPr>
          <p:cNvSpPr/>
          <p:nvPr/>
        </p:nvSpPr>
        <p:spPr>
          <a:xfrm>
            <a:off x="4951228" y="3591678"/>
            <a:ext cx="1978935" cy="13271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6599E1D-A8D1-3B49-814D-51E0EA57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85" y="4099215"/>
            <a:ext cx="660816" cy="36804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5C5883BF-3A8B-854D-A5F9-9CBCB5C0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28" y="3697835"/>
            <a:ext cx="912267" cy="35937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2332FED7-88CF-654E-89DF-A725AAFAB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821" y="4105181"/>
            <a:ext cx="895549" cy="356480"/>
          </a:xfrm>
          <a:prstGeom prst="rect">
            <a:avLst/>
          </a:prstGeom>
        </p:spPr>
      </p:pic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F25DCDEA-E354-4342-8EE3-2E7DA4992CE4}"/>
              </a:ext>
            </a:extLst>
          </p:cNvPr>
          <p:cNvSpPr/>
          <p:nvPr/>
        </p:nvSpPr>
        <p:spPr>
          <a:xfrm>
            <a:off x="5077048" y="4099214"/>
            <a:ext cx="1726059" cy="36586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6AD135C-5B98-2142-9054-79CAE89735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216" y="1846536"/>
            <a:ext cx="1633521" cy="2210825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ECB8584-120C-D144-A627-E748E5358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012" y="2031977"/>
            <a:ext cx="920514" cy="35565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3431E89-EF90-A143-85EB-AB8424810617}"/>
              </a:ext>
            </a:extLst>
          </p:cNvPr>
          <p:cNvSpPr/>
          <p:nvPr/>
        </p:nvSpPr>
        <p:spPr>
          <a:xfrm>
            <a:off x="3168421" y="1472835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0E9DC60-B7F9-E442-ACE2-7369AD135993}"/>
              </a:ext>
            </a:extLst>
          </p:cNvPr>
          <p:cNvSpPr/>
          <p:nvPr/>
        </p:nvSpPr>
        <p:spPr>
          <a:xfrm>
            <a:off x="8009193" y="3581078"/>
            <a:ext cx="1978935" cy="13271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40F0A458-CE76-264B-8BF9-4988D9D1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50" y="4088615"/>
            <a:ext cx="660816" cy="36804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2CAAF027-9DC2-EF45-85D7-C97C3D151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786" y="4094581"/>
            <a:ext cx="895549" cy="356480"/>
          </a:xfrm>
          <a:prstGeom prst="rect">
            <a:avLst/>
          </a:prstGeom>
        </p:spPr>
      </p:pic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D6CF4B2-6177-DF4A-A642-C3C607D4413F}"/>
              </a:ext>
            </a:extLst>
          </p:cNvPr>
          <p:cNvSpPr/>
          <p:nvPr/>
        </p:nvSpPr>
        <p:spPr>
          <a:xfrm>
            <a:off x="8135013" y="4088614"/>
            <a:ext cx="1726059" cy="36586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EBE2C2-A193-6444-8474-ECB705FE195F}"/>
              </a:ext>
            </a:extLst>
          </p:cNvPr>
          <p:cNvSpPr/>
          <p:nvPr/>
        </p:nvSpPr>
        <p:spPr>
          <a:xfrm>
            <a:off x="3933009" y="4012370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009941A-50E1-9548-8F44-5E5E9DF7A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908" y="3687219"/>
            <a:ext cx="912267" cy="359378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5CFA95D-85EC-CC4B-B82A-2B9288EC716B}"/>
              </a:ext>
            </a:extLst>
          </p:cNvPr>
          <p:cNvCxnSpPr>
            <a:cxnSpLocks/>
          </p:cNvCxnSpPr>
          <p:nvPr/>
        </p:nvCxnSpPr>
        <p:spPr>
          <a:xfrm rot="10800000">
            <a:off x="6426934" y="2336033"/>
            <a:ext cx="2181700" cy="1572746"/>
          </a:xfrm>
          <a:prstGeom prst="bentConnector3">
            <a:avLst>
              <a:gd name="adj1" fmla="val 99696"/>
            </a:avLst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9B94C6C-7B16-2243-9646-E02955F0BC36}"/>
              </a:ext>
            </a:extLst>
          </p:cNvPr>
          <p:cNvCxnSpPr/>
          <p:nvPr/>
        </p:nvCxnSpPr>
        <p:spPr>
          <a:xfrm flipV="1">
            <a:off x="5929587" y="2341086"/>
            <a:ext cx="0" cy="1432676"/>
          </a:xfrm>
          <a:prstGeom prst="straightConnector1">
            <a:avLst/>
          </a:prstGeom>
          <a:ln w="25400">
            <a:solidFill>
              <a:srgbClr val="0070C0"/>
            </a:solidFill>
            <a:headEnd w="lg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2E14FD0-2A4D-E54D-B576-0E085CF1D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083" y="2989215"/>
            <a:ext cx="920514" cy="355653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9CD25BC-66A4-1741-ABC5-370832A3B17D}"/>
              </a:ext>
            </a:extLst>
          </p:cNvPr>
          <p:cNvSpPr/>
          <p:nvPr/>
        </p:nvSpPr>
        <p:spPr>
          <a:xfrm>
            <a:off x="5839492" y="2430073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3536460-D71A-B94A-A31B-139018AF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26" y="4590219"/>
            <a:ext cx="920514" cy="31116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6F21A021-1F68-FF49-AF9C-6BE22C409471}"/>
              </a:ext>
            </a:extLst>
          </p:cNvPr>
          <p:cNvSpPr/>
          <p:nvPr/>
        </p:nvSpPr>
        <p:spPr>
          <a:xfrm>
            <a:off x="7117907" y="4017685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92062C9B-DAF8-7C45-BE0B-4C1C8205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28" y="2707722"/>
            <a:ext cx="920514" cy="31116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AF7EC750-3C9B-9A42-A0DE-373D3D57EC51}"/>
              </a:ext>
            </a:extLst>
          </p:cNvPr>
          <p:cNvSpPr/>
          <p:nvPr/>
        </p:nvSpPr>
        <p:spPr>
          <a:xfrm>
            <a:off x="9726909" y="2135188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65" name="Right Brace 164">
            <a:extLst>
              <a:ext uri="{FF2B5EF4-FFF2-40B4-BE49-F238E27FC236}">
                <a16:creationId xmlns:a16="http://schemas.microsoft.com/office/drawing/2014/main" id="{A430EFBC-AC3B-EE42-AD51-AD077F6B65C0}"/>
              </a:ext>
            </a:extLst>
          </p:cNvPr>
          <p:cNvSpPr/>
          <p:nvPr/>
        </p:nvSpPr>
        <p:spPr>
          <a:xfrm rot="5400000">
            <a:off x="5719556" y="922760"/>
            <a:ext cx="291402" cy="85691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73DDF7-836E-3541-BF36-B957B0F27957}"/>
              </a:ext>
            </a:extLst>
          </p:cNvPr>
          <p:cNvSpPr txBox="1"/>
          <p:nvPr/>
        </p:nvSpPr>
        <p:spPr>
          <a:xfrm>
            <a:off x="4221986" y="5353044"/>
            <a:ext cx="337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retry attempts for the same question variant defined by the instructor </a:t>
            </a:r>
          </a:p>
        </p:txBody>
      </p:sp>
    </p:spTree>
    <p:extLst>
      <p:ext uri="{BB962C8B-B14F-4D97-AF65-F5344CB8AC3E}">
        <p14:creationId xmlns:p14="http://schemas.microsoft.com/office/powerpoint/2010/main" val="35133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ADC275-EC88-B048-BF62-C416491DAC8A}"/>
              </a:ext>
            </a:extLst>
          </p:cNvPr>
          <p:cNvSpPr/>
          <p:nvPr/>
        </p:nvSpPr>
        <p:spPr>
          <a:xfrm>
            <a:off x="5308140" y="1720782"/>
            <a:ext cx="982340" cy="64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458079-67B7-3C4E-ABDF-1A8DEE946467}"/>
              </a:ext>
            </a:extLst>
          </p:cNvPr>
          <p:cNvSpPr/>
          <p:nvPr/>
        </p:nvSpPr>
        <p:spPr>
          <a:xfrm>
            <a:off x="3017377" y="1622120"/>
            <a:ext cx="963969" cy="49167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E3A9819-F409-E848-91C7-0AE397A13F8B}"/>
              </a:ext>
            </a:extLst>
          </p:cNvPr>
          <p:cNvCxnSpPr>
            <a:cxnSpLocks/>
            <a:stCxn id="24" idx="3"/>
            <a:endCxn id="61" idx="3"/>
          </p:cNvCxnSpPr>
          <p:nvPr/>
        </p:nvCxnSpPr>
        <p:spPr>
          <a:xfrm>
            <a:off x="6290480" y="2041582"/>
            <a:ext cx="2953983" cy="2222040"/>
          </a:xfrm>
          <a:prstGeom prst="bentConnector3">
            <a:avLst>
              <a:gd name="adj1" fmla="val 146875"/>
            </a:avLst>
          </a:prstGeom>
          <a:ln w="25400">
            <a:solidFill>
              <a:srgbClr val="C000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E1E95C-FDC1-8743-80DC-D100E2BBC2D9}"/>
              </a:ext>
            </a:extLst>
          </p:cNvPr>
          <p:cNvCxnSpPr>
            <a:cxnSpLocks/>
          </p:cNvCxnSpPr>
          <p:nvPr/>
        </p:nvCxnSpPr>
        <p:spPr>
          <a:xfrm>
            <a:off x="3983877" y="1901736"/>
            <a:ext cx="13192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215ED7-5252-D141-A1EB-4350EBB748D0}"/>
              </a:ext>
            </a:extLst>
          </p:cNvPr>
          <p:cNvSpPr txBox="1"/>
          <p:nvPr/>
        </p:nvSpPr>
        <p:spPr>
          <a:xfrm>
            <a:off x="7161105" y="4201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9280E-094C-014C-A337-127115311FD3}"/>
              </a:ext>
            </a:extLst>
          </p:cNvPr>
          <p:cNvCxnSpPr>
            <a:cxnSpLocks/>
            <a:stCxn id="61" idx="1"/>
            <a:endCxn id="56" idx="3"/>
          </p:cNvCxnSpPr>
          <p:nvPr/>
        </p:nvCxnSpPr>
        <p:spPr>
          <a:xfrm flipH="1">
            <a:off x="6397580" y="4263622"/>
            <a:ext cx="1525092" cy="2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A643B0-7461-564C-B4FB-E222C00D4430}"/>
              </a:ext>
            </a:extLst>
          </p:cNvPr>
          <p:cNvCxnSpPr>
            <a:cxnSpLocks/>
          </p:cNvCxnSpPr>
          <p:nvPr/>
        </p:nvCxnSpPr>
        <p:spPr>
          <a:xfrm flipH="1" flipV="1">
            <a:off x="3585928" y="4282147"/>
            <a:ext cx="1491120" cy="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1E70EE7-2524-A34E-A36C-37774011A9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7943" y="2200982"/>
            <a:ext cx="3048266" cy="2112011"/>
          </a:xfrm>
          <a:prstGeom prst="bentConnector3">
            <a:avLst>
              <a:gd name="adj1" fmla="val 107499"/>
            </a:avLst>
          </a:prstGeom>
          <a:ln w="254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B27C1B27-65F9-284A-9C11-2B2CD992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83" y="4584904"/>
            <a:ext cx="920514" cy="311160"/>
          </a:xfrm>
          <a:prstGeom prst="rect">
            <a:avLst/>
          </a:prstGeom>
        </p:spPr>
      </p:pic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FDDDF7F-F644-0441-A248-99D37A234952}"/>
              </a:ext>
            </a:extLst>
          </p:cNvPr>
          <p:cNvSpPr/>
          <p:nvPr/>
        </p:nvSpPr>
        <p:spPr>
          <a:xfrm>
            <a:off x="2096381" y="3749446"/>
            <a:ext cx="1660207" cy="110929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696D7B4-B00B-EA49-BD8F-9E1BE566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33" y="4119078"/>
            <a:ext cx="519050" cy="28909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20B4DDC-33C8-E240-B0E3-D621B62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933" y="3851556"/>
            <a:ext cx="670415" cy="26410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955424F-16BA-8044-9622-483E4575A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394" y="4125081"/>
            <a:ext cx="711161" cy="283083"/>
          </a:xfrm>
          <a:prstGeom prst="rect">
            <a:avLst/>
          </a:prstGeom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86A6F756-19E1-A844-8E40-45024AD03809}"/>
              </a:ext>
            </a:extLst>
          </p:cNvPr>
          <p:cNvSpPr/>
          <p:nvPr/>
        </p:nvSpPr>
        <p:spPr>
          <a:xfrm>
            <a:off x="2259874" y="3848137"/>
            <a:ext cx="1321791" cy="61091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EBE2C2-A193-6444-8474-ECB705FE195F}"/>
              </a:ext>
            </a:extLst>
          </p:cNvPr>
          <p:cNvSpPr/>
          <p:nvPr/>
        </p:nvSpPr>
        <p:spPr>
          <a:xfrm>
            <a:off x="3965664" y="4012370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3536460-D71A-B94A-A31B-139018AF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02" y="4595125"/>
            <a:ext cx="920514" cy="31116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6F21A021-1F68-FF49-AF9C-6BE22C409471}"/>
              </a:ext>
            </a:extLst>
          </p:cNvPr>
          <p:cNvSpPr/>
          <p:nvPr/>
        </p:nvSpPr>
        <p:spPr>
          <a:xfrm>
            <a:off x="6836983" y="4022591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92062C9B-DAF8-7C45-BE0B-4C1C8205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63" y="4584904"/>
            <a:ext cx="920514" cy="31116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AF7EC750-3C9B-9A42-A0DE-373D3D57EC51}"/>
              </a:ext>
            </a:extLst>
          </p:cNvPr>
          <p:cNvSpPr/>
          <p:nvPr/>
        </p:nvSpPr>
        <p:spPr>
          <a:xfrm>
            <a:off x="9683044" y="4012370"/>
            <a:ext cx="611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4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73DDF7-836E-3541-BF36-B957B0F27957}"/>
              </a:ext>
            </a:extLst>
          </p:cNvPr>
          <p:cNvSpPr txBox="1"/>
          <p:nvPr/>
        </p:nvSpPr>
        <p:spPr>
          <a:xfrm>
            <a:off x="4566428" y="5367336"/>
            <a:ext cx="337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retry attempts for the same question variant defined by the instructor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A82DEEF-9100-A24F-B52C-788905928D77}"/>
              </a:ext>
            </a:extLst>
          </p:cNvPr>
          <p:cNvSpPr/>
          <p:nvPr/>
        </p:nvSpPr>
        <p:spPr>
          <a:xfrm>
            <a:off x="4912296" y="3751681"/>
            <a:ext cx="1660207" cy="110929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9322868-F63B-294C-AA93-DE5A9141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48" y="4121313"/>
            <a:ext cx="519050" cy="2890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13682-7422-D840-BE87-77D3BB17C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16" y="3760723"/>
            <a:ext cx="670415" cy="2641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8BAC6B7-5240-434E-9E6F-55A9F061D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309" y="4127316"/>
            <a:ext cx="711161" cy="283083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4F8A9E1-FA6C-B94F-8EE7-083CDF8936EB}"/>
              </a:ext>
            </a:extLst>
          </p:cNvPr>
          <p:cNvSpPr/>
          <p:nvPr/>
        </p:nvSpPr>
        <p:spPr>
          <a:xfrm>
            <a:off x="5075789" y="4070429"/>
            <a:ext cx="1321791" cy="39085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85E639-678F-DE4E-9EF2-5282B8DDA234}"/>
              </a:ext>
            </a:extLst>
          </p:cNvPr>
          <p:cNvSpPr/>
          <p:nvPr/>
        </p:nvSpPr>
        <p:spPr>
          <a:xfrm>
            <a:off x="7786003" y="3749446"/>
            <a:ext cx="1633383" cy="110929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0225E15-C95B-7246-8564-1BB53C20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31" y="4119078"/>
            <a:ext cx="519050" cy="28909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0CFB893-CD97-EE46-9AA8-CD4C7B9F6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192" y="4125081"/>
            <a:ext cx="711161" cy="283083"/>
          </a:xfrm>
          <a:prstGeom prst="rect">
            <a:avLst/>
          </a:prstGeom>
        </p:spPr>
      </p:pic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367BA73-B94A-EA49-B50B-E48063CE2BF7}"/>
              </a:ext>
            </a:extLst>
          </p:cNvPr>
          <p:cNvSpPr/>
          <p:nvPr/>
        </p:nvSpPr>
        <p:spPr>
          <a:xfrm>
            <a:off x="7922672" y="4068194"/>
            <a:ext cx="1321791" cy="39085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9B94C6C-7B16-2243-9646-E02955F0BC36}"/>
              </a:ext>
            </a:extLst>
          </p:cNvPr>
          <p:cNvCxnSpPr/>
          <p:nvPr/>
        </p:nvCxnSpPr>
        <p:spPr>
          <a:xfrm flipV="1">
            <a:off x="5726963" y="2382032"/>
            <a:ext cx="0" cy="1432676"/>
          </a:xfrm>
          <a:prstGeom prst="straightConnector1">
            <a:avLst/>
          </a:prstGeom>
          <a:ln w="25400">
            <a:solidFill>
              <a:srgbClr val="0070C0"/>
            </a:solidFill>
            <a:headEnd w="lg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2E14FD0-2A4D-E54D-B576-0E085CF1D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078" y="3067766"/>
            <a:ext cx="920514" cy="355653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9CD25BC-66A4-1741-ABC5-370832A3B17D}"/>
              </a:ext>
            </a:extLst>
          </p:cNvPr>
          <p:cNvSpPr/>
          <p:nvPr/>
        </p:nvSpPr>
        <p:spPr>
          <a:xfrm>
            <a:off x="5431910" y="2587534"/>
            <a:ext cx="539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E085279-404B-1E4F-BF5A-845EC4C0F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045" y="3064907"/>
            <a:ext cx="920514" cy="35565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B29FD2D-FBC8-3F4C-AC4A-B9FB206B0715}"/>
              </a:ext>
            </a:extLst>
          </p:cNvPr>
          <p:cNvSpPr/>
          <p:nvPr/>
        </p:nvSpPr>
        <p:spPr>
          <a:xfrm>
            <a:off x="1681877" y="2584675"/>
            <a:ext cx="539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FF762703-2004-FF4C-83DA-4E00733115FF}"/>
              </a:ext>
            </a:extLst>
          </p:cNvPr>
          <p:cNvSpPr/>
          <p:nvPr/>
        </p:nvSpPr>
        <p:spPr>
          <a:xfrm rot="5400000">
            <a:off x="6018169" y="832142"/>
            <a:ext cx="580912" cy="8531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FFA4DDF-256A-F445-98F7-0AA77BF2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567" y="3791655"/>
            <a:ext cx="670415" cy="264103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5CFA95D-85EC-CC4B-B82A-2B9288EC71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24037" y="1871409"/>
            <a:ext cx="1644802" cy="228814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5487133-BEEC-A24B-925C-09708A1FD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915" y="3067766"/>
            <a:ext cx="920514" cy="35565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EC8454-3313-C544-B858-7994CF3AD85E}"/>
              </a:ext>
            </a:extLst>
          </p:cNvPr>
          <p:cNvSpPr/>
          <p:nvPr/>
        </p:nvSpPr>
        <p:spPr>
          <a:xfrm>
            <a:off x="8233747" y="2587534"/>
            <a:ext cx="539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👩🏽‍🎓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03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BED715-138E-F04C-8AB5-B162A45CACDB}"/>
              </a:ext>
            </a:extLst>
          </p:cNvPr>
          <p:cNvSpPr/>
          <p:nvPr/>
        </p:nvSpPr>
        <p:spPr>
          <a:xfrm>
            <a:off x="2518271" y="789908"/>
            <a:ext cx="1185049" cy="59475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25E35D-086D-5A4B-B590-C7DFD2B95242}"/>
              </a:ext>
            </a:extLst>
          </p:cNvPr>
          <p:cNvSpPr/>
          <p:nvPr/>
        </p:nvSpPr>
        <p:spPr>
          <a:xfrm>
            <a:off x="167929" y="2340941"/>
            <a:ext cx="1416978" cy="38614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Exam question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0DDEC0-C3F6-CB48-AC81-664E0C87E243}"/>
              </a:ext>
            </a:extLst>
          </p:cNvPr>
          <p:cNvSpPr/>
          <p:nvPr/>
        </p:nvSpPr>
        <p:spPr>
          <a:xfrm>
            <a:off x="4767942" y="129068"/>
            <a:ext cx="1508759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FEF859-EF14-1546-9805-A3A7EDBBF7AD}"/>
              </a:ext>
            </a:extLst>
          </p:cNvPr>
          <p:cNvSpPr/>
          <p:nvPr/>
        </p:nvSpPr>
        <p:spPr>
          <a:xfrm>
            <a:off x="2501944" y="2436240"/>
            <a:ext cx="1185049" cy="59475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A6F89D-6040-7B4C-90D2-5E48E0391EE1}"/>
              </a:ext>
            </a:extLst>
          </p:cNvPr>
          <p:cNvSpPr/>
          <p:nvPr/>
        </p:nvSpPr>
        <p:spPr>
          <a:xfrm>
            <a:off x="2518270" y="4136866"/>
            <a:ext cx="1185049" cy="59475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4EB82B-D8ED-F54D-BF86-24644299640C}"/>
              </a:ext>
            </a:extLst>
          </p:cNvPr>
          <p:cNvSpPr/>
          <p:nvPr/>
        </p:nvSpPr>
        <p:spPr>
          <a:xfrm>
            <a:off x="4767942" y="738660"/>
            <a:ext cx="1508759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190B27-6554-7742-BC9E-1C32BEDC2221}"/>
              </a:ext>
            </a:extLst>
          </p:cNvPr>
          <p:cNvSpPr/>
          <p:nvPr/>
        </p:nvSpPr>
        <p:spPr>
          <a:xfrm>
            <a:off x="4767941" y="1249277"/>
            <a:ext cx="1508759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2E642C-02C6-0D43-B4CD-99451FF845B6}"/>
              </a:ext>
            </a:extLst>
          </p:cNvPr>
          <p:cNvSpPr/>
          <p:nvPr/>
        </p:nvSpPr>
        <p:spPr>
          <a:xfrm>
            <a:off x="4767942" y="1805463"/>
            <a:ext cx="1508759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6F195F-A4AB-0B4C-8FED-9BC43CB61E07}"/>
              </a:ext>
            </a:extLst>
          </p:cNvPr>
          <p:cNvSpPr/>
          <p:nvPr/>
        </p:nvSpPr>
        <p:spPr>
          <a:xfrm>
            <a:off x="4767942" y="2284434"/>
            <a:ext cx="1508759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BC7892-A16D-2F40-A3BF-8C1686C69ED0}"/>
              </a:ext>
            </a:extLst>
          </p:cNvPr>
          <p:cNvSpPr/>
          <p:nvPr/>
        </p:nvSpPr>
        <p:spPr>
          <a:xfrm>
            <a:off x="4767941" y="2906081"/>
            <a:ext cx="1508759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F5E609-6B21-BD47-A2E3-A20251C4DE90}"/>
              </a:ext>
            </a:extLst>
          </p:cNvPr>
          <p:cNvSpPr/>
          <p:nvPr/>
        </p:nvSpPr>
        <p:spPr>
          <a:xfrm>
            <a:off x="4767941" y="3446825"/>
            <a:ext cx="1508759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6A5C013-F36D-464D-AB09-19168801439C}"/>
              </a:ext>
            </a:extLst>
          </p:cNvPr>
          <p:cNvSpPr/>
          <p:nvPr/>
        </p:nvSpPr>
        <p:spPr>
          <a:xfrm>
            <a:off x="4767941" y="4055635"/>
            <a:ext cx="1508759" cy="37051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34747F8-626B-DB42-8BF5-02054C803CB0}"/>
              </a:ext>
            </a:extLst>
          </p:cNvPr>
          <p:cNvSpPr/>
          <p:nvPr/>
        </p:nvSpPr>
        <p:spPr>
          <a:xfrm>
            <a:off x="4767941" y="4762770"/>
            <a:ext cx="1508759" cy="37051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709819-9259-7A4D-9E44-741BE42FC892}"/>
              </a:ext>
            </a:extLst>
          </p:cNvPr>
          <p:cNvCxnSpPr>
            <a:stCxn id="9" idx="3"/>
          </p:cNvCxnSpPr>
          <p:nvPr/>
        </p:nvCxnSpPr>
        <p:spPr>
          <a:xfrm flipV="1">
            <a:off x="6276701" y="313509"/>
            <a:ext cx="1561013" cy="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9715BE-DAF8-3C49-B8D9-2F122FDAB306}"/>
              </a:ext>
            </a:extLst>
          </p:cNvPr>
          <p:cNvCxnSpPr/>
          <p:nvPr/>
        </p:nvCxnSpPr>
        <p:spPr>
          <a:xfrm flipV="1">
            <a:off x="6276701" y="913800"/>
            <a:ext cx="1561013" cy="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School boy outline">
            <a:extLst>
              <a:ext uri="{FF2B5EF4-FFF2-40B4-BE49-F238E27FC236}">
                <a16:creationId xmlns:a16="http://schemas.microsoft.com/office/drawing/2014/main" id="{60C1B7AE-7E76-F547-9473-407004A4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646154"/>
            <a:ext cx="463016" cy="463016"/>
          </a:xfrm>
          <a:prstGeom prst="rect">
            <a:avLst/>
          </a:prstGeom>
        </p:spPr>
      </p:pic>
      <p:pic>
        <p:nvPicPr>
          <p:cNvPr id="33" name="Graphic 32" descr="School boy outline">
            <a:extLst>
              <a:ext uri="{FF2B5EF4-FFF2-40B4-BE49-F238E27FC236}">
                <a16:creationId xmlns:a16="http://schemas.microsoft.com/office/drawing/2014/main" id="{9CD5C727-4EB3-3D46-9452-BD601092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335" y="49597"/>
            <a:ext cx="463016" cy="46301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9F7E6D-30B8-2D47-A334-102636ED2B79}"/>
              </a:ext>
            </a:extLst>
          </p:cNvPr>
          <p:cNvCxnSpPr/>
          <p:nvPr/>
        </p:nvCxnSpPr>
        <p:spPr>
          <a:xfrm flipV="1">
            <a:off x="6276701" y="1430108"/>
            <a:ext cx="1561013" cy="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05A652-9123-D041-94BC-76C6FEBED8A6}"/>
              </a:ext>
            </a:extLst>
          </p:cNvPr>
          <p:cNvCxnSpPr/>
          <p:nvPr/>
        </p:nvCxnSpPr>
        <p:spPr>
          <a:xfrm flipV="1">
            <a:off x="6276701" y="1991213"/>
            <a:ext cx="1561013" cy="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School boy outline">
            <a:extLst>
              <a:ext uri="{FF2B5EF4-FFF2-40B4-BE49-F238E27FC236}">
                <a16:creationId xmlns:a16="http://schemas.microsoft.com/office/drawing/2014/main" id="{91B1D013-A4D8-FF44-BE63-F2963263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1723567"/>
            <a:ext cx="463016" cy="463016"/>
          </a:xfrm>
          <a:prstGeom prst="rect">
            <a:avLst/>
          </a:prstGeom>
        </p:spPr>
      </p:pic>
      <p:pic>
        <p:nvPicPr>
          <p:cNvPr id="37" name="Graphic 36" descr="School boy outline">
            <a:extLst>
              <a:ext uri="{FF2B5EF4-FFF2-40B4-BE49-F238E27FC236}">
                <a16:creationId xmlns:a16="http://schemas.microsoft.com/office/drawing/2014/main" id="{4063B680-4527-784C-81BB-EC76FF16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335" y="1166196"/>
            <a:ext cx="463016" cy="46301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7D557E-8591-1B46-B661-3F3CCCD4AD25}"/>
              </a:ext>
            </a:extLst>
          </p:cNvPr>
          <p:cNvCxnSpPr/>
          <p:nvPr/>
        </p:nvCxnSpPr>
        <p:spPr>
          <a:xfrm flipV="1">
            <a:off x="6276701" y="2456634"/>
            <a:ext cx="1561013" cy="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chool boy outline">
            <a:extLst>
              <a:ext uri="{FF2B5EF4-FFF2-40B4-BE49-F238E27FC236}">
                <a16:creationId xmlns:a16="http://schemas.microsoft.com/office/drawing/2014/main" id="{3A8B43C3-9215-6149-A9CA-1D3F1039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2188988"/>
            <a:ext cx="463016" cy="46301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92D0F-CE8D-3546-8694-44B45280D1BE}"/>
              </a:ext>
            </a:extLst>
          </p:cNvPr>
          <p:cNvCxnSpPr/>
          <p:nvPr/>
        </p:nvCxnSpPr>
        <p:spPr>
          <a:xfrm flipV="1">
            <a:off x="6276701" y="3093962"/>
            <a:ext cx="1561013" cy="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School boy outline">
            <a:extLst>
              <a:ext uri="{FF2B5EF4-FFF2-40B4-BE49-F238E27FC236}">
                <a16:creationId xmlns:a16="http://schemas.microsoft.com/office/drawing/2014/main" id="{3027F32F-B4D0-E447-A8FE-513115F5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2830910"/>
            <a:ext cx="463016" cy="46301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594228-CB34-304F-8039-8C67F5293B3A}"/>
              </a:ext>
            </a:extLst>
          </p:cNvPr>
          <p:cNvCxnSpPr/>
          <p:nvPr/>
        </p:nvCxnSpPr>
        <p:spPr>
          <a:xfrm flipV="1">
            <a:off x="6276701" y="3617320"/>
            <a:ext cx="1561013" cy="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School boy outline">
            <a:extLst>
              <a:ext uri="{FF2B5EF4-FFF2-40B4-BE49-F238E27FC236}">
                <a16:creationId xmlns:a16="http://schemas.microsoft.com/office/drawing/2014/main" id="{28D7EEC9-AB77-C444-AB72-5AC50056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3349674"/>
            <a:ext cx="463016" cy="46301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68F0DA-E832-B74A-9164-E7348B8728DD}"/>
              </a:ext>
            </a:extLst>
          </p:cNvPr>
          <p:cNvCxnSpPr/>
          <p:nvPr/>
        </p:nvCxnSpPr>
        <p:spPr>
          <a:xfrm flipV="1">
            <a:off x="6276701" y="4239408"/>
            <a:ext cx="1561013" cy="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School boy outline">
            <a:extLst>
              <a:ext uri="{FF2B5EF4-FFF2-40B4-BE49-F238E27FC236}">
                <a16:creationId xmlns:a16="http://schemas.microsoft.com/office/drawing/2014/main" id="{4E909992-291A-6E4C-8683-E23B02C2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3971762"/>
            <a:ext cx="463016" cy="46301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47A9A2-DAC4-6542-A235-804F3924B7F3}"/>
              </a:ext>
            </a:extLst>
          </p:cNvPr>
          <p:cNvCxnSpPr/>
          <p:nvPr/>
        </p:nvCxnSpPr>
        <p:spPr>
          <a:xfrm flipV="1">
            <a:off x="6276701" y="4960113"/>
            <a:ext cx="1561013" cy="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School boy outline">
            <a:extLst>
              <a:ext uri="{FF2B5EF4-FFF2-40B4-BE49-F238E27FC236}">
                <a16:creationId xmlns:a16="http://schemas.microsoft.com/office/drawing/2014/main" id="{5EE71D9F-9C7E-9745-BD4A-BE796650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14" y="4692467"/>
            <a:ext cx="463016" cy="46301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DAF471-300C-034D-9876-BDC883B600AE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703319" y="4240890"/>
            <a:ext cx="1064622" cy="1933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7C3C07-F182-854E-9A46-F2A4D5A9381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03314" y="4609593"/>
            <a:ext cx="1064627" cy="338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A82FD1-61E6-ED4B-BEC4-8CC1864BB9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86990" y="2974580"/>
            <a:ext cx="1080951" cy="657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BE6D9B-E352-6F4F-802C-4A50D728ADA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95153" y="2867259"/>
            <a:ext cx="1072788" cy="2240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DB5308-06C9-A240-9BDE-94552633A7A8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686993" y="2469689"/>
            <a:ext cx="1080949" cy="2639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D45929-333F-A543-A478-C8BE0F3C031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86993" y="1990718"/>
            <a:ext cx="1080949" cy="5701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B71BB2-240A-D441-AB88-60DD8E7FAB1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03314" y="1246443"/>
            <a:ext cx="1064627" cy="1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1613D31-9BA3-044F-BFF6-FBB2C42F756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03320" y="923915"/>
            <a:ext cx="1064622" cy="16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990042-C8D0-5F4F-9A3E-5AD3DE9D4A73}"/>
              </a:ext>
            </a:extLst>
          </p:cNvPr>
          <p:cNvCxnSpPr>
            <a:cxnSpLocks/>
          </p:cNvCxnSpPr>
          <p:nvPr/>
        </p:nvCxnSpPr>
        <p:spPr>
          <a:xfrm flipV="1">
            <a:off x="3703314" y="305532"/>
            <a:ext cx="1064628" cy="62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10B754-F341-5C46-A721-BC1BB45543D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45084" y="2721134"/>
            <a:ext cx="973186" cy="171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B426C4-376B-1249-9480-7F405CD9C9C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584907" y="2534014"/>
            <a:ext cx="917037" cy="19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A14F25-0CDC-184F-B710-8216D8199D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84907" y="1087287"/>
            <a:ext cx="933364" cy="1271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3E97113-2CBA-5149-8CED-35295CBB023B}"/>
                  </a:ext>
                </a:extLst>
              </p:cNvPr>
              <p:cNvSpPr txBox="1"/>
              <p:nvPr/>
            </p:nvSpPr>
            <p:spPr>
              <a:xfrm rot="5400000">
                <a:off x="5399987" y="4455505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3E97113-2CBA-5149-8CED-35295CBB0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99987" y="4455505"/>
                <a:ext cx="277320" cy="307777"/>
              </a:xfrm>
              <a:prstGeom prst="rect">
                <a:avLst/>
              </a:prstGeom>
              <a:blipFill>
                <a:blip r:embed="rId4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94AE286-1BE6-8445-B102-234202678FB3}"/>
                  </a:ext>
                </a:extLst>
              </p:cNvPr>
              <p:cNvSpPr txBox="1"/>
              <p:nvPr/>
            </p:nvSpPr>
            <p:spPr>
              <a:xfrm rot="5400000">
                <a:off x="5383659" y="2642550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94AE286-1BE6-8445-B102-23420267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83659" y="2642550"/>
                <a:ext cx="277320" cy="307777"/>
              </a:xfrm>
              <a:prstGeom prst="rect">
                <a:avLst/>
              </a:prstGeom>
              <a:blipFill>
                <a:blip r:embed="rId5"/>
                <a:stretch>
                  <a:fillRect t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F91282F-8094-F040-8F69-5FC3BE374FC7}"/>
                  </a:ext>
                </a:extLst>
              </p:cNvPr>
              <p:cNvSpPr txBox="1"/>
              <p:nvPr/>
            </p:nvSpPr>
            <p:spPr>
              <a:xfrm rot="5400000">
                <a:off x="5383657" y="470096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F91282F-8094-F040-8F69-5FC3BE37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83657" y="470096"/>
                <a:ext cx="277320" cy="307777"/>
              </a:xfrm>
              <a:prstGeom prst="rect">
                <a:avLst/>
              </a:prstGeom>
              <a:blipFill>
                <a:blip r:embed="rId6"/>
                <a:stretch>
                  <a:fillRect t="-869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8469EB62-775B-034D-9BE8-BE57DCA832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746"/>
          <a:stretch/>
        </p:blipFill>
        <p:spPr>
          <a:xfrm>
            <a:off x="8565243" y="762066"/>
            <a:ext cx="2074586" cy="26375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4D591A8-1826-234A-B2DA-B57745B08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7614" y="640696"/>
            <a:ext cx="939800" cy="355600"/>
          </a:xfrm>
          <a:prstGeom prst="rect">
            <a:avLst/>
          </a:prstGeom>
        </p:spPr>
      </p:pic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7615527-4D15-8B4E-8F6E-BBE100BC3512}"/>
              </a:ext>
            </a:extLst>
          </p:cNvPr>
          <p:cNvSpPr/>
          <p:nvPr/>
        </p:nvSpPr>
        <p:spPr>
          <a:xfrm>
            <a:off x="2122714" y="49597"/>
            <a:ext cx="9823269" cy="16529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E43EEC-F5FA-E94F-A8D4-6E29B6FB9558}"/>
              </a:ext>
            </a:extLst>
          </p:cNvPr>
          <p:cNvSpPr/>
          <p:nvPr/>
        </p:nvSpPr>
        <p:spPr>
          <a:xfrm>
            <a:off x="2084848" y="1756106"/>
            <a:ext cx="9823269" cy="21246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9A02AB8-3591-C94F-9739-312E384C102A}"/>
              </a:ext>
            </a:extLst>
          </p:cNvPr>
          <p:cNvSpPr/>
          <p:nvPr/>
        </p:nvSpPr>
        <p:spPr>
          <a:xfrm>
            <a:off x="2084847" y="3986782"/>
            <a:ext cx="9823269" cy="12252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3ABC44DE-1C3B-2044-B233-5B8874AA87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9555" y="2670898"/>
            <a:ext cx="2004303" cy="30368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F149D99-5565-C143-AD98-849F9E7597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4202" y="2600080"/>
            <a:ext cx="889000" cy="3556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3BCAAF51-6400-6749-9C3E-C83F7E1213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7979" y="4477945"/>
            <a:ext cx="2041850" cy="28302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05FBC6D-D43C-DB44-9AA5-99F0C7F6B3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7852" y="4369492"/>
            <a:ext cx="901700" cy="3683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1C15FD8-D2A2-C941-8900-4EC3089E707F}"/>
              </a:ext>
            </a:extLst>
          </p:cNvPr>
          <p:cNvSpPr/>
          <p:nvPr/>
        </p:nvSpPr>
        <p:spPr>
          <a:xfrm>
            <a:off x="9138755" y="64936"/>
            <a:ext cx="927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Mean score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1EA0527-67D6-2C4E-949C-B444633E5628}"/>
              </a:ext>
            </a:extLst>
          </p:cNvPr>
          <p:cNvSpPr/>
          <p:nvPr/>
        </p:nvSpPr>
        <p:spPr>
          <a:xfrm>
            <a:off x="10732362" y="64936"/>
            <a:ext cx="761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Quintiles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2294451F-EEBC-0D4E-82BA-729A5DD27018}"/>
              </a:ext>
            </a:extLst>
          </p:cNvPr>
          <p:cNvSpPr/>
          <p:nvPr/>
        </p:nvSpPr>
        <p:spPr>
          <a:xfrm>
            <a:off x="8203475" y="129068"/>
            <a:ext cx="322896" cy="1500144"/>
          </a:xfrm>
          <a:prstGeom prst="rightBrace">
            <a:avLst>
              <a:gd name="adj1" fmla="val 8333"/>
              <a:gd name="adj2" fmla="val 50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8E9E1BD1-B86B-9944-8DD4-B472B6B0069C}"/>
              </a:ext>
            </a:extLst>
          </p:cNvPr>
          <p:cNvSpPr/>
          <p:nvPr/>
        </p:nvSpPr>
        <p:spPr>
          <a:xfrm>
            <a:off x="8225125" y="1821655"/>
            <a:ext cx="322896" cy="1940447"/>
          </a:xfrm>
          <a:prstGeom prst="rightBrace">
            <a:avLst>
              <a:gd name="adj1" fmla="val 8333"/>
              <a:gd name="adj2" fmla="val 5087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Brace 120">
            <a:extLst>
              <a:ext uri="{FF2B5EF4-FFF2-40B4-BE49-F238E27FC236}">
                <a16:creationId xmlns:a16="http://schemas.microsoft.com/office/drawing/2014/main" id="{6C09DFC2-5189-CE47-89E8-40FA23D73F3F}"/>
              </a:ext>
            </a:extLst>
          </p:cNvPr>
          <p:cNvSpPr/>
          <p:nvPr/>
        </p:nvSpPr>
        <p:spPr>
          <a:xfrm>
            <a:off x="8267351" y="4070379"/>
            <a:ext cx="322896" cy="1061273"/>
          </a:xfrm>
          <a:prstGeom prst="rightBrace">
            <a:avLst>
              <a:gd name="adj1" fmla="val 8333"/>
              <a:gd name="adj2" fmla="val 508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 descr="School boy outline">
            <a:extLst>
              <a:ext uri="{FF2B5EF4-FFF2-40B4-BE49-F238E27FC236}">
                <a16:creationId xmlns:a16="http://schemas.microsoft.com/office/drawing/2014/main" id="{60C1B7AE-7E76-F547-9473-407004A4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959" y="1011424"/>
            <a:ext cx="463016" cy="463016"/>
          </a:xfrm>
          <a:prstGeom prst="rect">
            <a:avLst/>
          </a:prstGeom>
        </p:spPr>
      </p:pic>
      <p:pic>
        <p:nvPicPr>
          <p:cNvPr id="33" name="Graphic 32" descr="School boy outline">
            <a:extLst>
              <a:ext uri="{FF2B5EF4-FFF2-40B4-BE49-F238E27FC236}">
                <a16:creationId xmlns:a16="http://schemas.microsoft.com/office/drawing/2014/main" id="{9CD5C727-4EB3-3D46-9452-BD601092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850" y="601010"/>
            <a:ext cx="463016" cy="463016"/>
          </a:xfrm>
          <a:prstGeom prst="rect">
            <a:avLst/>
          </a:prstGeom>
        </p:spPr>
      </p:pic>
      <p:pic>
        <p:nvPicPr>
          <p:cNvPr id="36" name="Graphic 35" descr="School boy outline">
            <a:extLst>
              <a:ext uri="{FF2B5EF4-FFF2-40B4-BE49-F238E27FC236}">
                <a16:creationId xmlns:a16="http://schemas.microsoft.com/office/drawing/2014/main" id="{91B1D013-A4D8-FF44-BE63-F2963263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660" y="1808436"/>
            <a:ext cx="463016" cy="463016"/>
          </a:xfrm>
          <a:prstGeom prst="rect">
            <a:avLst/>
          </a:prstGeom>
        </p:spPr>
      </p:pic>
      <p:pic>
        <p:nvPicPr>
          <p:cNvPr id="37" name="Graphic 36" descr="School boy outline">
            <a:extLst>
              <a:ext uri="{FF2B5EF4-FFF2-40B4-BE49-F238E27FC236}">
                <a16:creationId xmlns:a16="http://schemas.microsoft.com/office/drawing/2014/main" id="{4063B680-4527-784C-81BB-EC76FF16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229" y="636840"/>
            <a:ext cx="463016" cy="463016"/>
          </a:xfrm>
          <a:prstGeom prst="rect">
            <a:avLst/>
          </a:prstGeom>
        </p:spPr>
      </p:pic>
      <p:pic>
        <p:nvPicPr>
          <p:cNvPr id="39" name="Graphic 38" descr="School boy outline">
            <a:extLst>
              <a:ext uri="{FF2B5EF4-FFF2-40B4-BE49-F238E27FC236}">
                <a16:creationId xmlns:a16="http://schemas.microsoft.com/office/drawing/2014/main" id="{3A8B43C3-9215-6149-A9CA-1D3F1039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014" y="1968896"/>
            <a:ext cx="463016" cy="463016"/>
          </a:xfrm>
          <a:prstGeom prst="rect">
            <a:avLst/>
          </a:prstGeom>
        </p:spPr>
      </p:pic>
      <p:pic>
        <p:nvPicPr>
          <p:cNvPr id="41" name="Graphic 40" descr="School boy outline">
            <a:extLst>
              <a:ext uri="{FF2B5EF4-FFF2-40B4-BE49-F238E27FC236}">
                <a16:creationId xmlns:a16="http://schemas.microsoft.com/office/drawing/2014/main" id="{3027F32F-B4D0-E447-A8FE-513115F5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417" y="2183020"/>
            <a:ext cx="463016" cy="463016"/>
          </a:xfrm>
          <a:prstGeom prst="rect">
            <a:avLst/>
          </a:prstGeom>
        </p:spPr>
      </p:pic>
      <p:pic>
        <p:nvPicPr>
          <p:cNvPr id="43" name="Graphic 42" descr="School boy outline">
            <a:extLst>
              <a:ext uri="{FF2B5EF4-FFF2-40B4-BE49-F238E27FC236}">
                <a16:creationId xmlns:a16="http://schemas.microsoft.com/office/drawing/2014/main" id="{28D7EEC9-AB77-C444-AB72-5AC50056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269" y="2275235"/>
            <a:ext cx="463016" cy="463016"/>
          </a:xfrm>
          <a:prstGeom prst="rect">
            <a:avLst/>
          </a:prstGeom>
        </p:spPr>
      </p:pic>
      <p:pic>
        <p:nvPicPr>
          <p:cNvPr id="45" name="Graphic 44" descr="School boy outline">
            <a:extLst>
              <a:ext uri="{FF2B5EF4-FFF2-40B4-BE49-F238E27FC236}">
                <a16:creationId xmlns:a16="http://schemas.microsoft.com/office/drawing/2014/main" id="{4E909992-291A-6E4C-8683-E23B02C2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2329" y="3176727"/>
            <a:ext cx="463016" cy="463016"/>
          </a:xfrm>
          <a:prstGeom prst="rect">
            <a:avLst/>
          </a:prstGeom>
        </p:spPr>
      </p:pic>
      <p:pic>
        <p:nvPicPr>
          <p:cNvPr id="47" name="Graphic 46" descr="School boy outline">
            <a:extLst>
              <a:ext uri="{FF2B5EF4-FFF2-40B4-BE49-F238E27FC236}">
                <a16:creationId xmlns:a16="http://schemas.microsoft.com/office/drawing/2014/main" id="{5EE71D9F-9C7E-9745-BD4A-BE796650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637" y="3662137"/>
            <a:ext cx="463016" cy="463016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10B754-F341-5C46-A721-BC1BB45543D7}"/>
              </a:ext>
            </a:extLst>
          </p:cNvPr>
          <p:cNvCxnSpPr>
            <a:cxnSpLocks/>
          </p:cNvCxnSpPr>
          <p:nvPr/>
        </p:nvCxnSpPr>
        <p:spPr>
          <a:xfrm>
            <a:off x="3711960" y="3082447"/>
            <a:ext cx="1768861" cy="488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B426C4-376B-1249-9480-7F405CD9C9CC}"/>
              </a:ext>
            </a:extLst>
          </p:cNvPr>
          <p:cNvCxnSpPr>
            <a:cxnSpLocks/>
          </p:cNvCxnSpPr>
          <p:nvPr/>
        </p:nvCxnSpPr>
        <p:spPr>
          <a:xfrm>
            <a:off x="3711960" y="2332221"/>
            <a:ext cx="1745269" cy="7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A14F25-0CDC-184F-B710-8216D8199DF1}"/>
              </a:ext>
            </a:extLst>
          </p:cNvPr>
          <p:cNvCxnSpPr>
            <a:cxnSpLocks/>
          </p:cNvCxnSpPr>
          <p:nvPr/>
        </p:nvCxnSpPr>
        <p:spPr>
          <a:xfrm flipV="1">
            <a:off x="3711960" y="1208390"/>
            <a:ext cx="1748384" cy="4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8469EB62-775B-034D-9BE8-BE57DCA83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46"/>
          <a:stretch/>
        </p:blipFill>
        <p:spPr>
          <a:xfrm>
            <a:off x="6661726" y="989055"/>
            <a:ext cx="2074586" cy="26375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4D591A8-1826-234A-B2DA-B57745B08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097" y="867685"/>
            <a:ext cx="939800" cy="3556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ABC44DE-1C3B-2044-B233-5B8874AA8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726" y="2378279"/>
            <a:ext cx="2004303" cy="30368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F149D99-5565-C143-AD98-849F9E759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373" y="2307461"/>
            <a:ext cx="889000" cy="3556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3BCAAF51-6400-6749-9C3E-C83F7E1213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179" y="3605722"/>
            <a:ext cx="2041850" cy="28302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05FBC6D-D43C-DB44-9AA5-99F0C7F6B3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4052" y="3497269"/>
            <a:ext cx="901700" cy="3683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1C15FD8-D2A2-C941-8900-4EC3089E707F}"/>
              </a:ext>
            </a:extLst>
          </p:cNvPr>
          <p:cNvSpPr/>
          <p:nvPr/>
        </p:nvSpPr>
        <p:spPr>
          <a:xfrm>
            <a:off x="7235238" y="291925"/>
            <a:ext cx="927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Mean score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1EA0527-67D6-2C4E-949C-B444633E5628}"/>
              </a:ext>
            </a:extLst>
          </p:cNvPr>
          <p:cNvSpPr/>
          <p:nvPr/>
        </p:nvSpPr>
        <p:spPr>
          <a:xfrm>
            <a:off x="8828845" y="291925"/>
            <a:ext cx="761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Quintiles</a:t>
            </a:r>
          </a:p>
        </p:txBody>
      </p:sp>
      <p:pic>
        <p:nvPicPr>
          <p:cNvPr id="62" name="Graphic 61" descr="School boy outline">
            <a:extLst>
              <a:ext uri="{FF2B5EF4-FFF2-40B4-BE49-F238E27FC236}">
                <a16:creationId xmlns:a16="http://schemas.microsoft.com/office/drawing/2014/main" id="{EF594913-E5CE-594A-B1FE-EF88B4F6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837" y="3556137"/>
            <a:ext cx="463016" cy="463016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9EB32B4-58C4-3543-9C34-C283240BF3CF}"/>
              </a:ext>
            </a:extLst>
          </p:cNvPr>
          <p:cNvSpPr/>
          <p:nvPr/>
        </p:nvSpPr>
        <p:spPr>
          <a:xfrm>
            <a:off x="1869246" y="1438856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1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1B9D230-8B5C-734F-A203-3F6955E5B54B}"/>
              </a:ext>
            </a:extLst>
          </p:cNvPr>
          <p:cNvSpPr/>
          <p:nvPr/>
        </p:nvSpPr>
        <p:spPr>
          <a:xfrm>
            <a:off x="1869246" y="2134323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58FD18E-369E-DB40-9004-2748F16FCCAA}"/>
              </a:ext>
            </a:extLst>
          </p:cNvPr>
          <p:cNvSpPr/>
          <p:nvPr/>
        </p:nvSpPr>
        <p:spPr>
          <a:xfrm>
            <a:off x="1869246" y="2884549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1922EC-0DC3-BC42-9885-32FA57E48F21}"/>
              </a:ext>
            </a:extLst>
          </p:cNvPr>
          <p:cNvSpPr/>
          <p:nvPr/>
        </p:nvSpPr>
        <p:spPr>
          <a:xfrm>
            <a:off x="1745947" y="974160"/>
            <a:ext cx="2072942" cy="24548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FEBCA0-80FC-D142-ADC9-787411FE3CCA}"/>
              </a:ext>
            </a:extLst>
          </p:cNvPr>
          <p:cNvSpPr txBox="1"/>
          <p:nvPr/>
        </p:nvSpPr>
        <p:spPr>
          <a:xfrm>
            <a:off x="1763565" y="1020006"/>
            <a:ext cx="1502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Choose one question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F7B454B-F988-2F4A-961E-47567A035C62}"/>
              </a:ext>
            </a:extLst>
          </p:cNvPr>
          <p:cNvSpPr/>
          <p:nvPr/>
        </p:nvSpPr>
        <p:spPr>
          <a:xfrm>
            <a:off x="2099026" y="601156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Alternative groups</a:t>
            </a:r>
          </a:p>
        </p:txBody>
      </p:sp>
    </p:spTree>
    <p:extLst>
      <p:ext uri="{BB962C8B-B14F-4D97-AF65-F5344CB8AC3E}">
        <p14:creationId xmlns:p14="http://schemas.microsoft.com/office/powerpoint/2010/main" val="36229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chool boy outline">
            <a:extLst>
              <a:ext uri="{FF2B5EF4-FFF2-40B4-BE49-F238E27FC236}">
                <a16:creationId xmlns:a16="http://schemas.microsoft.com/office/drawing/2014/main" id="{EC092C9D-D79C-FB46-B2AB-02E175FC3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817" y="678736"/>
            <a:ext cx="726715" cy="72671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17C2B7-FEA0-2642-AF82-057203B64D90}"/>
              </a:ext>
            </a:extLst>
          </p:cNvPr>
          <p:cNvSpPr/>
          <p:nvPr/>
        </p:nvSpPr>
        <p:spPr>
          <a:xfrm>
            <a:off x="2862690" y="2105300"/>
            <a:ext cx="1220683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49FF70-E24D-924A-88D6-3F7E704F97B9}"/>
              </a:ext>
            </a:extLst>
          </p:cNvPr>
          <p:cNvSpPr/>
          <p:nvPr/>
        </p:nvSpPr>
        <p:spPr>
          <a:xfrm>
            <a:off x="2862690" y="2684748"/>
            <a:ext cx="1220683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D4C4EC-ED62-F14A-BB0E-21F6E852107C}"/>
              </a:ext>
            </a:extLst>
          </p:cNvPr>
          <p:cNvSpPr/>
          <p:nvPr/>
        </p:nvSpPr>
        <p:spPr>
          <a:xfrm>
            <a:off x="2862689" y="3287179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0B2906-2724-D54C-B6D5-59996F4A9F51}"/>
              </a:ext>
            </a:extLst>
          </p:cNvPr>
          <p:cNvSpPr/>
          <p:nvPr/>
        </p:nvSpPr>
        <p:spPr>
          <a:xfrm>
            <a:off x="2862690" y="3885310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4</a:t>
            </a:r>
          </a:p>
        </p:txBody>
      </p: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7D21DEAC-6DBE-DA4A-9221-FC5393D4A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3362" y="678008"/>
            <a:ext cx="726716" cy="72671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FBEA6D-5BD7-C14B-BA6A-21B946E82BF5}"/>
              </a:ext>
            </a:extLst>
          </p:cNvPr>
          <p:cNvSpPr/>
          <p:nvPr/>
        </p:nvSpPr>
        <p:spPr>
          <a:xfrm>
            <a:off x="2862689" y="4465043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8F6526C-718C-EB42-922C-EEA1EE89520E}"/>
              </a:ext>
            </a:extLst>
          </p:cNvPr>
          <p:cNvSpPr/>
          <p:nvPr/>
        </p:nvSpPr>
        <p:spPr>
          <a:xfrm>
            <a:off x="5711852" y="1838599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2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74F092-6E42-264F-9739-BB3DBF264144}"/>
              </a:ext>
            </a:extLst>
          </p:cNvPr>
          <p:cNvSpPr/>
          <p:nvPr/>
        </p:nvSpPr>
        <p:spPr>
          <a:xfrm>
            <a:off x="5711852" y="2342691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503546-2660-3049-946F-809A28D92B47}"/>
              </a:ext>
            </a:extLst>
          </p:cNvPr>
          <p:cNvSpPr/>
          <p:nvPr/>
        </p:nvSpPr>
        <p:spPr>
          <a:xfrm>
            <a:off x="5711852" y="2834497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50FFE0-126C-0C4D-B081-4B94B5DB4CF7}"/>
              </a:ext>
            </a:extLst>
          </p:cNvPr>
          <p:cNvSpPr/>
          <p:nvPr/>
        </p:nvSpPr>
        <p:spPr>
          <a:xfrm>
            <a:off x="5711852" y="4518104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1ABD6B-BB94-E445-97D4-7AA95019C01D}"/>
              </a:ext>
            </a:extLst>
          </p:cNvPr>
          <p:cNvSpPr/>
          <p:nvPr/>
        </p:nvSpPr>
        <p:spPr>
          <a:xfrm>
            <a:off x="5711852" y="1170387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1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02E75A4-FBFE-2A4F-A3D1-232E79B7CDDC}"/>
              </a:ext>
            </a:extLst>
          </p:cNvPr>
          <p:cNvSpPr/>
          <p:nvPr/>
        </p:nvSpPr>
        <p:spPr>
          <a:xfrm>
            <a:off x="5711852" y="3854561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F6C742-7225-C046-959D-2A09A39B0DF0}"/>
              </a:ext>
            </a:extLst>
          </p:cNvPr>
          <p:cNvSpPr/>
          <p:nvPr/>
        </p:nvSpPr>
        <p:spPr>
          <a:xfrm>
            <a:off x="5711852" y="5035314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8805C-67EC-AF4E-B0D7-9710A79D308F}"/>
              </a:ext>
            </a:extLst>
          </p:cNvPr>
          <p:cNvSpPr txBox="1"/>
          <p:nvPr/>
        </p:nvSpPr>
        <p:spPr>
          <a:xfrm>
            <a:off x="2701453" y="1397365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A exam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3C4E6B6-DDA4-CB4A-A82B-A4C0AE4014D3}"/>
              </a:ext>
            </a:extLst>
          </p:cNvPr>
          <p:cNvSpPr/>
          <p:nvPr/>
        </p:nvSpPr>
        <p:spPr>
          <a:xfrm>
            <a:off x="5711852" y="5703526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8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C91CD8-D461-0D4D-932B-02573ED1DF05}"/>
              </a:ext>
            </a:extLst>
          </p:cNvPr>
          <p:cNvCxnSpPr>
            <a:stCxn id="27" idx="1"/>
            <a:endCxn id="6" idx="3"/>
          </p:cNvCxnSpPr>
          <p:nvPr/>
        </p:nvCxnSpPr>
        <p:spPr>
          <a:xfrm flipH="1">
            <a:off x="4083373" y="1368286"/>
            <a:ext cx="1628479" cy="150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E143E7-F46B-7D4F-A11F-D7A6E9F9B279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>
            <a:off x="4083373" y="4052460"/>
            <a:ext cx="1628479" cy="18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4AB5AA-7B0D-424B-8F4B-1DE929373A61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4083372" y="4675999"/>
            <a:ext cx="1628480" cy="1225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2B13E74-A7B6-404A-A268-0B8D1625F754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554566" y="3460678"/>
            <a:ext cx="1475469" cy="59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4FF44-2C4C-AA4E-B3BC-6E707700B3AB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554566" y="4050827"/>
            <a:ext cx="1463300" cy="185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53C463-839E-5F4B-8539-020691CDC3E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54566" y="1368286"/>
            <a:ext cx="1475469" cy="1520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C1C6C8A-A827-2143-AD39-293F531E2215}"/>
              </a:ext>
            </a:extLst>
          </p:cNvPr>
          <p:cNvGrpSpPr/>
          <p:nvPr/>
        </p:nvGrpSpPr>
        <p:grpSpPr>
          <a:xfrm flipH="1">
            <a:off x="1852723" y="1396846"/>
            <a:ext cx="2508207" cy="3684687"/>
            <a:chOff x="1150836" y="1457127"/>
            <a:chExt cx="2594436" cy="3684687"/>
          </a:xfrm>
          <a:solidFill>
            <a:schemeClr val="bg2">
              <a:alpha val="29000"/>
            </a:schemeClr>
          </a:solidFill>
        </p:grpSpPr>
        <p:sp>
          <p:nvSpPr>
            <p:cNvPr id="82" name="Snip and Round Single Corner Rectangle 81">
              <a:extLst>
                <a:ext uri="{FF2B5EF4-FFF2-40B4-BE49-F238E27FC236}">
                  <a16:creationId xmlns:a16="http://schemas.microsoft.com/office/drawing/2014/main" id="{8CBCC83E-B43A-EE43-93A1-01692D82AD15}"/>
                </a:ext>
              </a:extLst>
            </p:cNvPr>
            <p:cNvSpPr/>
            <p:nvPr/>
          </p:nvSpPr>
          <p:spPr>
            <a:xfrm>
              <a:off x="1150836" y="1457127"/>
              <a:ext cx="2594435" cy="3684687"/>
            </a:xfrm>
            <a:prstGeom prst="snipRoundRect">
              <a:avLst>
                <a:gd name="adj1" fmla="val 0"/>
                <a:gd name="adj2" fmla="val 35561"/>
              </a:avLst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CDFCDA-8BF2-5B4F-B382-2A928485D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108" y="2376512"/>
              <a:ext cx="923164" cy="4641"/>
            </a:xfrm>
            <a:prstGeom prst="line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5AD4B9-B7B7-B740-91DC-0524B2ACD0B8}"/>
                </a:ext>
              </a:extLst>
            </p:cNvPr>
            <p:cNvCxnSpPr/>
            <p:nvPr/>
          </p:nvCxnSpPr>
          <p:spPr>
            <a:xfrm>
              <a:off x="2822108" y="1457127"/>
              <a:ext cx="0" cy="924026"/>
            </a:xfrm>
            <a:prstGeom prst="line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01826A5-AEF6-1F49-B1F6-6BAAB9B0F9D7}"/>
              </a:ext>
            </a:extLst>
          </p:cNvPr>
          <p:cNvSpPr txBox="1"/>
          <p:nvPr/>
        </p:nvSpPr>
        <p:spPr>
          <a:xfrm>
            <a:off x="5474854" y="319351"/>
            <a:ext cx="23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 Generator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2170E5-0B3C-2E4B-9D34-67C457A71FB5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4083372" y="2290270"/>
            <a:ext cx="1522799" cy="24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6CC8979-2BCB-3B4E-A500-4598D329D632}"/>
              </a:ext>
            </a:extLst>
          </p:cNvPr>
          <p:cNvSpPr/>
          <p:nvPr/>
        </p:nvSpPr>
        <p:spPr>
          <a:xfrm>
            <a:off x="5606171" y="1753228"/>
            <a:ext cx="2072942" cy="1570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5D6D0A-99E7-F848-BC62-70D1A1B3B590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7679113" y="2290270"/>
            <a:ext cx="1350922" cy="24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B996058-2370-F041-8BB2-698558A47554}"/>
              </a:ext>
            </a:extLst>
          </p:cNvPr>
          <p:cNvSpPr/>
          <p:nvPr/>
        </p:nvSpPr>
        <p:spPr>
          <a:xfrm>
            <a:off x="5606171" y="4399748"/>
            <a:ext cx="2072942" cy="11527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48E31-1432-0F44-B9B8-26F1BCB4D2F6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679113" y="4689239"/>
            <a:ext cx="1338753" cy="286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2CB462-0320-A34A-8D26-D24C8F0E6A18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088052" y="3466568"/>
            <a:ext cx="1518119" cy="1509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27609A1-87AF-5A4E-86A0-BF03F89F7A7E}"/>
              </a:ext>
            </a:extLst>
          </p:cNvPr>
          <p:cNvSpPr txBox="1"/>
          <p:nvPr/>
        </p:nvSpPr>
        <p:spPr>
          <a:xfrm>
            <a:off x="6233748" y="804327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Zone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DB0D8F-AFFF-C54A-BF95-8CD0CFFE9A34}"/>
              </a:ext>
            </a:extLst>
          </p:cNvPr>
          <p:cNvSpPr txBox="1"/>
          <p:nvPr/>
        </p:nvSpPr>
        <p:spPr>
          <a:xfrm>
            <a:off x="6286588" y="3515604"/>
            <a:ext cx="82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Zone 2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01DA8D7-1782-2C42-B4EF-6B67D823D653}"/>
              </a:ext>
            </a:extLst>
          </p:cNvPr>
          <p:cNvSpPr/>
          <p:nvPr/>
        </p:nvSpPr>
        <p:spPr>
          <a:xfrm>
            <a:off x="9022548" y="2115718"/>
            <a:ext cx="1220683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1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BD332C-B9C7-D24A-A1CC-41FAA1908EEE}"/>
              </a:ext>
            </a:extLst>
          </p:cNvPr>
          <p:cNvSpPr/>
          <p:nvPr/>
        </p:nvSpPr>
        <p:spPr>
          <a:xfrm>
            <a:off x="9022548" y="2695166"/>
            <a:ext cx="1220683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2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1EF3B88D-AB40-9D47-85C4-7603F3F33C1C}"/>
              </a:ext>
            </a:extLst>
          </p:cNvPr>
          <p:cNvSpPr/>
          <p:nvPr/>
        </p:nvSpPr>
        <p:spPr>
          <a:xfrm>
            <a:off x="9022547" y="3297597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3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B2AF722A-D2C7-414C-BF52-109283556607}"/>
              </a:ext>
            </a:extLst>
          </p:cNvPr>
          <p:cNvSpPr/>
          <p:nvPr/>
        </p:nvSpPr>
        <p:spPr>
          <a:xfrm>
            <a:off x="9022548" y="3895728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4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8408320-2EE9-BE4B-AC97-16CC0674310C}"/>
              </a:ext>
            </a:extLst>
          </p:cNvPr>
          <p:cNvSpPr/>
          <p:nvPr/>
        </p:nvSpPr>
        <p:spPr>
          <a:xfrm>
            <a:off x="9022547" y="4475461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922676C-606A-A44B-8D30-388BEAA17C87}"/>
              </a:ext>
            </a:extLst>
          </p:cNvPr>
          <p:cNvSpPr txBox="1"/>
          <p:nvPr/>
        </p:nvSpPr>
        <p:spPr>
          <a:xfrm>
            <a:off x="8760643" y="1407783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B exam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33CD31B-4637-C94E-BA20-5F598EF6A512}"/>
              </a:ext>
            </a:extLst>
          </p:cNvPr>
          <p:cNvGrpSpPr/>
          <p:nvPr/>
        </p:nvGrpSpPr>
        <p:grpSpPr>
          <a:xfrm>
            <a:off x="8784369" y="1407264"/>
            <a:ext cx="2508207" cy="3684687"/>
            <a:chOff x="1150836" y="1457127"/>
            <a:chExt cx="2594436" cy="3684687"/>
          </a:xfrm>
          <a:solidFill>
            <a:schemeClr val="bg2">
              <a:alpha val="29000"/>
            </a:schemeClr>
          </a:solidFill>
        </p:grpSpPr>
        <p:sp>
          <p:nvSpPr>
            <p:cNvPr id="121" name="Snip and Round Single Corner Rectangle 120">
              <a:extLst>
                <a:ext uri="{FF2B5EF4-FFF2-40B4-BE49-F238E27FC236}">
                  <a16:creationId xmlns:a16="http://schemas.microsoft.com/office/drawing/2014/main" id="{1D25F8AF-4295-2A46-B6D4-45B45D9B2159}"/>
                </a:ext>
              </a:extLst>
            </p:cNvPr>
            <p:cNvSpPr/>
            <p:nvPr/>
          </p:nvSpPr>
          <p:spPr>
            <a:xfrm>
              <a:off x="1150836" y="1457127"/>
              <a:ext cx="2594435" cy="3684687"/>
            </a:xfrm>
            <a:prstGeom prst="snipRoundRect">
              <a:avLst>
                <a:gd name="adj1" fmla="val 0"/>
                <a:gd name="adj2" fmla="val 35561"/>
              </a:avLst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F555CF-9BF4-074C-A6F7-C98616C51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108" y="2376512"/>
              <a:ext cx="923164" cy="4641"/>
            </a:xfrm>
            <a:prstGeom prst="line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3A385D-44D4-0449-9CAD-5F1C2406B191}"/>
                </a:ext>
              </a:extLst>
            </p:cNvPr>
            <p:cNvCxnSpPr/>
            <p:nvPr/>
          </p:nvCxnSpPr>
          <p:spPr>
            <a:xfrm>
              <a:off x="2822108" y="1457127"/>
              <a:ext cx="0" cy="924026"/>
            </a:xfrm>
            <a:prstGeom prst="line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1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7D21DEAC-6DBE-DA4A-9221-FC5393D4A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894" y="701267"/>
            <a:ext cx="726716" cy="726716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8F6526C-718C-EB42-922C-EEA1EE89520E}"/>
              </a:ext>
            </a:extLst>
          </p:cNvPr>
          <p:cNvSpPr/>
          <p:nvPr/>
        </p:nvSpPr>
        <p:spPr>
          <a:xfrm>
            <a:off x="167573" y="1615708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2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74F092-6E42-264F-9739-BB3DBF264144}"/>
              </a:ext>
            </a:extLst>
          </p:cNvPr>
          <p:cNvSpPr/>
          <p:nvPr/>
        </p:nvSpPr>
        <p:spPr>
          <a:xfrm>
            <a:off x="167573" y="2119800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503546-2660-3049-946F-809A28D92B47}"/>
              </a:ext>
            </a:extLst>
          </p:cNvPr>
          <p:cNvSpPr/>
          <p:nvPr/>
        </p:nvSpPr>
        <p:spPr>
          <a:xfrm>
            <a:off x="167573" y="2611606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50FFE0-126C-0C4D-B081-4B94B5DB4CF7}"/>
              </a:ext>
            </a:extLst>
          </p:cNvPr>
          <p:cNvSpPr/>
          <p:nvPr/>
        </p:nvSpPr>
        <p:spPr>
          <a:xfrm>
            <a:off x="167573" y="4856526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1ABD6B-BB94-E445-97D4-7AA95019C01D}"/>
              </a:ext>
            </a:extLst>
          </p:cNvPr>
          <p:cNvSpPr/>
          <p:nvPr/>
        </p:nvSpPr>
        <p:spPr>
          <a:xfrm>
            <a:off x="113418" y="480372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1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02E75A4-FBFE-2A4F-A3D1-232E79B7CDDC}"/>
              </a:ext>
            </a:extLst>
          </p:cNvPr>
          <p:cNvSpPr/>
          <p:nvPr/>
        </p:nvSpPr>
        <p:spPr>
          <a:xfrm>
            <a:off x="177006" y="4377636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F6C742-7225-C046-959D-2A09A39B0DF0}"/>
              </a:ext>
            </a:extLst>
          </p:cNvPr>
          <p:cNvSpPr/>
          <p:nvPr/>
        </p:nvSpPr>
        <p:spPr>
          <a:xfrm>
            <a:off x="167573" y="5373736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7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3C4E6B6-DDA4-CB4A-A82B-A4C0AE4014D3}"/>
              </a:ext>
            </a:extLst>
          </p:cNvPr>
          <p:cNvSpPr/>
          <p:nvPr/>
        </p:nvSpPr>
        <p:spPr>
          <a:xfrm>
            <a:off x="167573" y="5924502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CC8979-2BCB-3B4E-A500-4598D329D632}"/>
              </a:ext>
            </a:extLst>
          </p:cNvPr>
          <p:cNvSpPr/>
          <p:nvPr/>
        </p:nvSpPr>
        <p:spPr>
          <a:xfrm>
            <a:off x="27496" y="1184568"/>
            <a:ext cx="2072942" cy="200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B996058-2370-F041-8BB2-698558A47554}"/>
              </a:ext>
            </a:extLst>
          </p:cNvPr>
          <p:cNvSpPr/>
          <p:nvPr/>
        </p:nvSpPr>
        <p:spPr>
          <a:xfrm>
            <a:off x="61892" y="4080983"/>
            <a:ext cx="2072942" cy="23653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01DA8D7-1782-2C42-B4EF-6B67D823D653}"/>
              </a:ext>
            </a:extLst>
          </p:cNvPr>
          <p:cNvSpPr/>
          <p:nvPr/>
        </p:nvSpPr>
        <p:spPr>
          <a:xfrm>
            <a:off x="9860080" y="2138977"/>
            <a:ext cx="1220683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1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BD332C-B9C7-D24A-A1CC-41FAA1908EEE}"/>
              </a:ext>
            </a:extLst>
          </p:cNvPr>
          <p:cNvSpPr/>
          <p:nvPr/>
        </p:nvSpPr>
        <p:spPr>
          <a:xfrm>
            <a:off x="9860080" y="2718425"/>
            <a:ext cx="1220683" cy="3705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2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1EF3B88D-AB40-9D47-85C4-7603F3F33C1C}"/>
              </a:ext>
            </a:extLst>
          </p:cNvPr>
          <p:cNvSpPr/>
          <p:nvPr/>
        </p:nvSpPr>
        <p:spPr>
          <a:xfrm>
            <a:off x="9860079" y="3320856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3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B2AF722A-D2C7-414C-BF52-109283556607}"/>
              </a:ext>
            </a:extLst>
          </p:cNvPr>
          <p:cNvSpPr/>
          <p:nvPr/>
        </p:nvSpPr>
        <p:spPr>
          <a:xfrm>
            <a:off x="9860080" y="3918987"/>
            <a:ext cx="1220683" cy="37051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922676C-606A-A44B-8D30-388BEAA17C87}"/>
              </a:ext>
            </a:extLst>
          </p:cNvPr>
          <p:cNvSpPr txBox="1"/>
          <p:nvPr/>
        </p:nvSpPr>
        <p:spPr>
          <a:xfrm>
            <a:off x="9598175" y="1431042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B exam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33CD31B-4637-C94E-BA20-5F598EF6A512}"/>
              </a:ext>
            </a:extLst>
          </p:cNvPr>
          <p:cNvGrpSpPr/>
          <p:nvPr/>
        </p:nvGrpSpPr>
        <p:grpSpPr>
          <a:xfrm>
            <a:off x="9621901" y="1430523"/>
            <a:ext cx="2508207" cy="3684687"/>
            <a:chOff x="1150836" y="1457127"/>
            <a:chExt cx="2594436" cy="3684687"/>
          </a:xfrm>
          <a:solidFill>
            <a:schemeClr val="bg2">
              <a:alpha val="29000"/>
            </a:schemeClr>
          </a:solidFill>
        </p:grpSpPr>
        <p:sp>
          <p:nvSpPr>
            <p:cNvPr id="121" name="Snip and Round Single Corner Rectangle 120">
              <a:extLst>
                <a:ext uri="{FF2B5EF4-FFF2-40B4-BE49-F238E27FC236}">
                  <a16:creationId xmlns:a16="http://schemas.microsoft.com/office/drawing/2014/main" id="{1D25F8AF-4295-2A46-B6D4-45B45D9B2159}"/>
                </a:ext>
              </a:extLst>
            </p:cNvPr>
            <p:cNvSpPr/>
            <p:nvPr/>
          </p:nvSpPr>
          <p:spPr>
            <a:xfrm>
              <a:off x="1150836" y="1457127"/>
              <a:ext cx="2594435" cy="3684687"/>
            </a:xfrm>
            <a:prstGeom prst="snipRoundRect">
              <a:avLst>
                <a:gd name="adj1" fmla="val 0"/>
                <a:gd name="adj2" fmla="val 35561"/>
              </a:avLst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F555CF-9BF4-074C-A6F7-C98616C51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108" y="2376512"/>
              <a:ext cx="923164" cy="4641"/>
            </a:xfrm>
            <a:prstGeom prst="line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3A385D-44D4-0449-9CAD-5F1C2406B191}"/>
                </a:ext>
              </a:extLst>
            </p:cNvPr>
            <p:cNvCxnSpPr/>
            <p:nvPr/>
          </p:nvCxnSpPr>
          <p:spPr>
            <a:xfrm>
              <a:off x="2822108" y="1457127"/>
              <a:ext cx="0" cy="924026"/>
            </a:xfrm>
            <a:prstGeom prst="line">
              <a:avLst/>
            </a:prstGeom>
            <a:grp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7342D9-1D85-C34B-B542-4EFBEF9852E0}"/>
              </a:ext>
            </a:extLst>
          </p:cNvPr>
          <p:cNvSpPr txBox="1"/>
          <p:nvPr/>
        </p:nvSpPr>
        <p:spPr>
          <a:xfrm>
            <a:off x="27496" y="4090810"/>
            <a:ext cx="156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Choose two questions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55ECF-3CEC-3747-B8BF-30DD884D175B}"/>
              </a:ext>
            </a:extLst>
          </p:cNvPr>
          <p:cNvSpPr txBox="1"/>
          <p:nvPr/>
        </p:nvSpPr>
        <p:spPr>
          <a:xfrm>
            <a:off x="61892" y="1230414"/>
            <a:ext cx="1502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Choose one 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FBDC5A-0725-4F46-A591-E9EE0C1C2994}"/>
              </a:ext>
            </a:extLst>
          </p:cNvPr>
          <p:cNvCxnSpPr/>
          <p:nvPr/>
        </p:nvCxnSpPr>
        <p:spPr>
          <a:xfrm>
            <a:off x="2373784" y="3438555"/>
            <a:ext cx="106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20FB59-B3BB-5C48-A493-6D059545CD19}"/>
              </a:ext>
            </a:extLst>
          </p:cNvPr>
          <p:cNvSpPr txBox="1"/>
          <p:nvPr/>
        </p:nvSpPr>
        <p:spPr>
          <a:xfrm>
            <a:off x="2362198" y="2515597"/>
            <a:ext cx="157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select generators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6D933-F13B-344A-BFF5-C07570D9D684}"/>
              </a:ext>
            </a:extLst>
          </p:cNvPr>
          <p:cNvSpPr/>
          <p:nvPr/>
        </p:nvSpPr>
        <p:spPr>
          <a:xfrm>
            <a:off x="3626012" y="2355225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3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A04F718-E09F-CF4E-A92D-5C6F7D1601F6}"/>
              </a:ext>
            </a:extLst>
          </p:cNvPr>
          <p:cNvSpPr/>
          <p:nvPr/>
        </p:nvSpPr>
        <p:spPr>
          <a:xfrm>
            <a:off x="3654097" y="3013718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6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1B53FD-027D-D14A-870F-F8EAC8EB118E}"/>
              </a:ext>
            </a:extLst>
          </p:cNvPr>
          <p:cNvSpPr/>
          <p:nvPr/>
        </p:nvSpPr>
        <p:spPr>
          <a:xfrm>
            <a:off x="3562118" y="1740899"/>
            <a:ext cx="184271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1 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F827305-5186-3649-AD8F-BF814F764819}"/>
              </a:ext>
            </a:extLst>
          </p:cNvPr>
          <p:cNvSpPr/>
          <p:nvPr/>
        </p:nvSpPr>
        <p:spPr>
          <a:xfrm>
            <a:off x="3671341" y="3685186"/>
            <a:ext cx="184271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 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148260-8E63-AF44-965C-C3B27B6F6542}"/>
              </a:ext>
            </a:extLst>
          </p:cNvPr>
          <p:cNvSpPr txBox="1"/>
          <p:nvPr/>
        </p:nvSpPr>
        <p:spPr>
          <a:xfrm>
            <a:off x="5880467" y="2669877"/>
            <a:ext cx="15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Randomized parameters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C2594B-603F-AB40-B583-A1F7A96DC0D6}"/>
              </a:ext>
            </a:extLst>
          </p:cNvPr>
          <p:cNvCxnSpPr/>
          <p:nvPr/>
        </p:nvCxnSpPr>
        <p:spPr>
          <a:xfrm>
            <a:off x="5981725" y="3429000"/>
            <a:ext cx="106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C7E5CFD-E7BC-504E-B2DE-D20C09C77FD7}"/>
              </a:ext>
            </a:extLst>
          </p:cNvPr>
          <p:cNvSpPr/>
          <p:nvPr/>
        </p:nvSpPr>
        <p:spPr>
          <a:xfrm>
            <a:off x="7458064" y="2274080"/>
            <a:ext cx="109123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 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DCEC7D3-92DA-664F-A965-FFCE1172F1D4}"/>
              </a:ext>
            </a:extLst>
          </p:cNvPr>
          <p:cNvSpPr/>
          <p:nvPr/>
        </p:nvSpPr>
        <p:spPr>
          <a:xfrm>
            <a:off x="7481323" y="3042758"/>
            <a:ext cx="109123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 6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3D88FD4-D543-0345-9461-F78D80BD59E2}"/>
              </a:ext>
            </a:extLst>
          </p:cNvPr>
          <p:cNvSpPr/>
          <p:nvPr/>
        </p:nvSpPr>
        <p:spPr>
          <a:xfrm>
            <a:off x="7458064" y="1694637"/>
            <a:ext cx="1091234" cy="39579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 1 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827AEE3-C52E-7C4E-87AE-596735F9DB9A}"/>
              </a:ext>
            </a:extLst>
          </p:cNvPr>
          <p:cNvSpPr/>
          <p:nvPr/>
        </p:nvSpPr>
        <p:spPr>
          <a:xfrm>
            <a:off x="7481323" y="4110734"/>
            <a:ext cx="1091234" cy="3957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 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FB7E8E-04D8-A24D-9FD6-4B1A765076C9}"/>
              </a:ext>
            </a:extLst>
          </p:cNvPr>
          <p:cNvSpPr txBox="1"/>
          <p:nvPr/>
        </p:nvSpPr>
        <p:spPr>
          <a:xfrm>
            <a:off x="8546843" y="2604349"/>
            <a:ext cx="15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Randomized question order and renumbering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6788B6-420D-6641-BC42-38064F05E0F3}"/>
              </a:ext>
            </a:extLst>
          </p:cNvPr>
          <p:cNvCxnSpPr/>
          <p:nvPr/>
        </p:nvCxnSpPr>
        <p:spPr>
          <a:xfrm>
            <a:off x="8648101" y="3363472"/>
            <a:ext cx="106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8386498F-6621-BD48-93BD-08ED051337E8}"/>
              </a:ext>
            </a:extLst>
          </p:cNvPr>
          <p:cNvSpPr/>
          <p:nvPr/>
        </p:nvSpPr>
        <p:spPr>
          <a:xfrm>
            <a:off x="4640030" y="268656"/>
            <a:ext cx="1069874" cy="114982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354A9E1-D38D-CF4E-AD8E-E3B01A7D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53" y="614140"/>
            <a:ext cx="453757" cy="25272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063EFAC-4F5C-9646-B781-383211DD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129" y="1082037"/>
            <a:ext cx="537308" cy="211667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421AEB41-3A1F-EC42-8CEF-A5A1477C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653" y="866865"/>
            <a:ext cx="522259" cy="20788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2C272E-01BB-0847-BFF5-A10F3A211EDD}"/>
              </a:ext>
            </a:extLst>
          </p:cNvPr>
          <p:cNvCxnSpPr>
            <a:cxnSpLocks/>
          </p:cNvCxnSpPr>
          <p:nvPr/>
        </p:nvCxnSpPr>
        <p:spPr>
          <a:xfrm>
            <a:off x="3504328" y="843570"/>
            <a:ext cx="11357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167F29A-0398-3543-B3B9-8A5FDEB4D17F}"/>
              </a:ext>
            </a:extLst>
          </p:cNvPr>
          <p:cNvSpPr/>
          <p:nvPr/>
        </p:nvSpPr>
        <p:spPr>
          <a:xfrm>
            <a:off x="1995569" y="646068"/>
            <a:ext cx="1508759" cy="37051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variant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87DBF-9E98-7245-A81C-0C203CFA7719}"/>
              </a:ext>
            </a:extLst>
          </p:cNvPr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62B04-C2D6-5847-83BA-5EEE08DA23EE}"/>
              </a:ext>
            </a:extLst>
          </p:cNvPr>
          <p:cNvSpPr/>
          <p:nvPr/>
        </p:nvSpPr>
        <p:spPr>
          <a:xfrm>
            <a:off x="3740402" y="52299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👩🏻‍🎓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A24838C-A724-5147-8D9E-220DEC5C6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609" y="1074754"/>
            <a:ext cx="1015919" cy="343410"/>
          </a:xfrm>
          <a:prstGeom prst="rect">
            <a:avLst/>
          </a:prstGeom>
        </p:spPr>
      </p:pic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9C6EC31-0375-ED45-9D47-55F8A6F75AA7}"/>
              </a:ext>
            </a:extLst>
          </p:cNvPr>
          <p:cNvSpPr/>
          <p:nvPr/>
        </p:nvSpPr>
        <p:spPr>
          <a:xfrm>
            <a:off x="6851876" y="268336"/>
            <a:ext cx="1069874" cy="114982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09DF43-CECA-D945-AE68-04309DF6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99" y="613820"/>
            <a:ext cx="453757" cy="2527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6347622-5491-B742-8640-B990F02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975" y="1081717"/>
            <a:ext cx="537308" cy="21166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FD6275-87D1-EB48-8030-5E433CEC2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99" y="866545"/>
            <a:ext cx="522259" cy="20788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D45CB3-65DC-0547-8783-C574E73C1D1D}"/>
              </a:ext>
            </a:extLst>
          </p:cNvPr>
          <p:cNvCxnSpPr>
            <a:cxnSpLocks/>
          </p:cNvCxnSpPr>
          <p:nvPr/>
        </p:nvCxnSpPr>
        <p:spPr>
          <a:xfrm>
            <a:off x="5716174" y="843250"/>
            <a:ext cx="11357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9ABA6-BA62-E04A-902A-4ACB4DBB8E64}"/>
              </a:ext>
            </a:extLst>
          </p:cNvPr>
          <p:cNvSpPr/>
          <p:nvPr/>
        </p:nvSpPr>
        <p:spPr>
          <a:xfrm>
            <a:off x="5952248" y="5226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👩🏻‍🎓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D258919-B9D3-3649-B2B0-E3C91DCDA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455" y="1074434"/>
            <a:ext cx="1015919" cy="34341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CE12BD2-1002-7B4F-B109-37E975D97AFB}"/>
              </a:ext>
            </a:extLst>
          </p:cNvPr>
          <p:cNvSpPr/>
          <p:nvPr/>
        </p:nvSpPr>
        <p:spPr>
          <a:xfrm>
            <a:off x="9063722" y="268336"/>
            <a:ext cx="1069874" cy="114982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D0987A6-F9A1-0049-ADDD-E54332D4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345" y="613820"/>
            <a:ext cx="453757" cy="2527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4A9F3F0-CFD6-DC4B-827E-862A9959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821" y="1081717"/>
            <a:ext cx="537308" cy="21166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7B0332-10E5-F649-8292-178EBB4AD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345" y="866545"/>
            <a:ext cx="522259" cy="207889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96D2737-0195-F64F-9CED-44E9559F41A3}"/>
              </a:ext>
            </a:extLst>
          </p:cNvPr>
          <p:cNvCxnSpPr>
            <a:cxnSpLocks/>
          </p:cNvCxnSpPr>
          <p:nvPr/>
        </p:nvCxnSpPr>
        <p:spPr>
          <a:xfrm>
            <a:off x="7928020" y="843250"/>
            <a:ext cx="11357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65D0C0-3F25-564B-8883-EB3565D3629D}"/>
              </a:ext>
            </a:extLst>
          </p:cNvPr>
          <p:cNvSpPr/>
          <p:nvPr/>
        </p:nvSpPr>
        <p:spPr>
          <a:xfrm>
            <a:off x="8164094" y="5226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👩🏻‍🎓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7B4FDBF-2BF8-8848-AD2E-5649F8231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301" y="1074434"/>
            <a:ext cx="1015919" cy="343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A5E41-0D24-A341-A99A-02D663A14353}"/>
              </a:ext>
            </a:extLst>
          </p:cNvPr>
          <p:cNvSpPr txBox="1"/>
          <p:nvPr/>
        </p:nvSpPr>
        <p:spPr>
          <a:xfrm>
            <a:off x="3654567" y="267786"/>
            <a:ext cx="800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attempt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78060A-D955-AE4D-99D4-3C66873F33D7}"/>
              </a:ext>
            </a:extLst>
          </p:cNvPr>
          <p:cNvSpPr txBox="1"/>
          <p:nvPr/>
        </p:nvSpPr>
        <p:spPr>
          <a:xfrm>
            <a:off x="5883691" y="245680"/>
            <a:ext cx="800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attempt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65AC63-C6D8-284B-8965-7A8D4374EB7E}"/>
              </a:ext>
            </a:extLst>
          </p:cNvPr>
          <p:cNvSpPr txBox="1"/>
          <p:nvPr/>
        </p:nvSpPr>
        <p:spPr>
          <a:xfrm>
            <a:off x="8112815" y="267466"/>
            <a:ext cx="800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attempt 3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8FFD0BD-6001-AC4C-A873-E3C10221A562}"/>
              </a:ext>
            </a:extLst>
          </p:cNvPr>
          <p:cNvSpPr/>
          <p:nvPr/>
        </p:nvSpPr>
        <p:spPr>
          <a:xfrm rot="5400000">
            <a:off x="6751152" y="-1699344"/>
            <a:ext cx="291402" cy="67411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607E5-D094-774D-AC8A-40C92F95A9C1}"/>
              </a:ext>
            </a:extLst>
          </p:cNvPr>
          <p:cNvSpPr txBox="1"/>
          <p:nvPr/>
        </p:nvSpPr>
        <p:spPr>
          <a:xfrm>
            <a:off x="5434802" y="1816910"/>
            <a:ext cx="305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attempts defined by the instructor. Retry attempts can be set for reduced credit.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43705DE-E87C-8743-AFB4-483DDDEA0916}"/>
              </a:ext>
            </a:extLst>
          </p:cNvPr>
          <p:cNvSpPr/>
          <p:nvPr/>
        </p:nvSpPr>
        <p:spPr>
          <a:xfrm>
            <a:off x="438113" y="520654"/>
            <a:ext cx="996331" cy="62547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 generator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09A5A3-A5A1-934E-BF1F-D5681B393C1A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1434444" y="833392"/>
            <a:ext cx="554855" cy="64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321</Words>
  <Application>Microsoft Macintosh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Older images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28</cp:revision>
  <dcterms:created xsi:type="dcterms:W3CDTF">2021-04-16T18:23:45Z</dcterms:created>
  <dcterms:modified xsi:type="dcterms:W3CDTF">2021-04-19T17:21:10Z</dcterms:modified>
</cp:coreProperties>
</file>