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732"/>
    <p:restoredTop sz="94670"/>
  </p:normalViewPr>
  <p:slideViewPr>
    <p:cSldViewPr snapToGrid="0" snapToObjects="1">
      <p:cViewPr varScale="1">
        <p:scale>
          <a:sx n="68" d="100"/>
          <a:sy n="68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DA0F-5C8D-BA4B-BBF1-D908C31AE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6832D-9F48-C142-9445-3237E4E6D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CB240-2B67-4A40-BD46-A74F1ABE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17CC-054B-F949-A043-2A1403333A1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4A025-0E6F-544B-8483-2853A253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B067B-B9C3-D54C-9B0E-46CD5B63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D0FB-2A81-A445-AC9F-E8E38A23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1F44-0C4E-2947-9ACE-F075D533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04453-61B2-3E49-993E-025F38AA6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F75B6-941B-DB47-8DC8-67B5A17E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17CC-054B-F949-A043-2A1403333A1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81F5F-5FC2-E74E-B9C3-6F4DB715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BDF5C-441D-3643-86CE-537D87F2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D0FB-2A81-A445-AC9F-E8E38A23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2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6A0CE-9331-D74C-ACC4-02D7C6CE4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57FF6-8097-4546-B9F4-E9C14BD00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1117D-E4AF-4E49-9E5C-C7394CE4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17CC-054B-F949-A043-2A1403333A1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20735-BE72-3046-A64F-91718BAD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10691-21BC-FE48-9667-D2FA65E1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D0FB-2A81-A445-AC9F-E8E38A23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3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CFB6-A889-C645-8C3D-B1DA1143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FF29B-7DCB-4843-B548-88C193874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0F7F0-4363-274E-B7FE-FCDA50B2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17CC-054B-F949-A043-2A1403333A1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98D41-C5CE-A142-BFF7-7FDE0C69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39B3F-D6D9-E04A-98B7-2AEA0106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D0FB-2A81-A445-AC9F-E8E38A23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0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1EB7-BD22-E84D-ACD7-AEBB6AAB8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32C4A-8A74-A04D-8402-AB1F9037E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A34C7-45FB-734E-A485-9435253E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17CC-054B-F949-A043-2A1403333A1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7BFB4-5672-5F40-829B-6C37C214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3189C-CB13-2B40-BE56-61E9667F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D0FB-2A81-A445-AC9F-E8E38A23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1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8E16-893A-E443-A8D8-9870E108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72728-FEE4-B643-B76B-DD56E25EA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75CAB-6D53-3249-B189-16F5EC879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4C888-C96C-4543-941B-A539CB9C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17CC-054B-F949-A043-2A1403333A1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BF878-C54E-774A-B243-265C94B5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B4D20-059C-3042-A0D1-0609833B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D0FB-2A81-A445-AC9F-E8E38A23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E1E5-2221-9843-B6AC-82450EC0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5176A-86AE-AA4F-8A1E-0726B8AA4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432FE-43D3-3246-AC33-124DA3789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7DCF5-9CC0-7F46-9FAF-C5D18CADC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F0396-B4F3-9146-82AC-27795D843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24D63-B4A9-7C49-B534-AED23C46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17CC-054B-F949-A043-2A1403333A1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38987-8BFE-6246-95F6-85B2F7E2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7762F-6B86-4846-93C5-FECFE149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D0FB-2A81-A445-AC9F-E8E38A23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0210-6230-7342-BC91-0D7DA960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4EDC4-8710-CE41-8E47-63AC662C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17CC-054B-F949-A043-2A1403333A1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75F09-B212-8B45-A9C4-46EA2137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0C68B-2455-EE42-ACA4-340889A0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D0FB-2A81-A445-AC9F-E8E38A23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1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65847-E1A0-7F48-915B-5AF348B4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17CC-054B-F949-A043-2A1403333A1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0AB83-D871-5543-87BC-5085AC09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9C6CC-E01C-0B48-9193-29037FE8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D0FB-2A81-A445-AC9F-E8E38A23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122C-0B3C-9C44-AEF4-007D5A83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4C14-49AC-C14B-80BE-F47270D31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1C5D7-48F0-1047-82BD-BE1B5D46C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F7754-A18C-EF44-B492-43AEB756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17CC-054B-F949-A043-2A1403333A1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90689-5107-FC48-A6B1-7A396615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A0D18-97EE-2740-B431-8029F972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D0FB-2A81-A445-AC9F-E8E38A23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9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6D65-C8A5-A44A-9DAE-8CAA987E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9138C-E330-6F49-8DE9-F012FD48E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78033-1E33-3147-A12B-F70004BD7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11F0C-DAD4-8149-89BF-1D019592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17CC-054B-F949-A043-2A1403333A1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8774C-D91E-8141-BCF0-94FAC2C8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5618A-7743-F54D-AAA6-644E505E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D0FB-2A81-A445-AC9F-E8E38A23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4BD6B-730E-CF41-AA78-012343C7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88105-CB1C-6143-8035-C13E24F54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C3154-868B-1A47-AAA8-30CB67F2B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317CC-054B-F949-A043-2A1403333A1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74A37-7ABE-7142-8D43-42D95C221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19853-6D0A-2B4F-BCC5-73A72DB1A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3D0FB-2A81-A445-AC9F-E8E38A23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9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E114694-41DB-D143-82DA-F4C425F11D36}"/>
              </a:ext>
            </a:extLst>
          </p:cNvPr>
          <p:cNvCxnSpPr>
            <a:cxnSpLocks/>
          </p:cNvCxnSpPr>
          <p:nvPr/>
        </p:nvCxnSpPr>
        <p:spPr>
          <a:xfrm flipV="1">
            <a:off x="10574802" y="617032"/>
            <a:ext cx="0" cy="1341432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B23344-C72E-4D62-99F0-A2F5FBF189B5}"/>
              </a:ext>
            </a:extLst>
          </p:cNvPr>
          <p:cNvSpPr/>
          <p:nvPr/>
        </p:nvSpPr>
        <p:spPr>
          <a:xfrm>
            <a:off x="9645536" y="1740546"/>
            <a:ext cx="1137138" cy="1174404"/>
          </a:xfrm>
          <a:custGeom>
            <a:avLst/>
            <a:gdLst>
              <a:gd name="connsiteX0" fmla="*/ 0 w 1137138"/>
              <a:gd name="connsiteY0" fmla="*/ 0 h 1430215"/>
              <a:gd name="connsiteX1" fmla="*/ 1125415 w 1137138"/>
              <a:gd name="connsiteY1" fmla="*/ 23446 h 1430215"/>
              <a:gd name="connsiteX2" fmla="*/ 1137138 w 1137138"/>
              <a:gd name="connsiteY2" fmla="*/ 1430215 h 1430215"/>
              <a:gd name="connsiteX3" fmla="*/ 785446 w 1137138"/>
              <a:gd name="connsiteY3" fmla="*/ 1430215 h 1430215"/>
              <a:gd name="connsiteX4" fmla="*/ 785446 w 1137138"/>
              <a:gd name="connsiteY4" fmla="*/ 586154 h 1430215"/>
              <a:gd name="connsiteX5" fmla="*/ 11723 w 1137138"/>
              <a:gd name="connsiteY5" fmla="*/ 586154 h 1430215"/>
              <a:gd name="connsiteX6" fmla="*/ 0 w 1137138"/>
              <a:gd name="connsiteY6" fmla="*/ 0 h 143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7138" h="1430215">
                <a:moveTo>
                  <a:pt x="0" y="0"/>
                </a:moveTo>
                <a:lnTo>
                  <a:pt x="1125415" y="23446"/>
                </a:lnTo>
                <a:cubicBezTo>
                  <a:pt x="1129323" y="492369"/>
                  <a:pt x="1133230" y="961292"/>
                  <a:pt x="1137138" y="1430215"/>
                </a:cubicBezTo>
                <a:lnTo>
                  <a:pt x="785446" y="1430215"/>
                </a:lnTo>
                <a:lnTo>
                  <a:pt x="785446" y="586154"/>
                </a:lnTo>
                <a:lnTo>
                  <a:pt x="11723" y="5861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09DF689-3949-4670-A6CC-323FA1561608}"/>
              </a:ext>
            </a:extLst>
          </p:cNvPr>
          <p:cNvSpPr/>
          <p:nvPr/>
        </p:nvSpPr>
        <p:spPr>
          <a:xfrm>
            <a:off x="4557922" y="1044848"/>
            <a:ext cx="5169877" cy="1312985"/>
          </a:xfrm>
          <a:custGeom>
            <a:avLst/>
            <a:gdLst>
              <a:gd name="connsiteX0" fmla="*/ 0 w 5169877"/>
              <a:gd name="connsiteY0" fmla="*/ 0 h 1312985"/>
              <a:gd name="connsiteX1" fmla="*/ 832338 w 5169877"/>
              <a:gd name="connsiteY1" fmla="*/ 1254369 h 1312985"/>
              <a:gd name="connsiteX2" fmla="*/ 5169877 w 5169877"/>
              <a:gd name="connsiteY2" fmla="*/ 1312985 h 1312985"/>
              <a:gd name="connsiteX3" fmla="*/ 5146431 w 5169877"/>
              <a:gd name="connsiteY3" fmla="*/ 515815 h 1312985"/>
              <a:gd name="connsiteX4" fmla="*/ 0 w 5169877"/>
              <a:gd name="connsiteY4" fmla="*/ 0 h 1312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9877" h="1312985">
                <a:moveTo>
                  <a:pt x="0" y="0"/>
                </a:moveTo>
                <a:lnTo>
                  <a:pt x="832338" y="1254369"/>
                </a:lnTo>
                <a:lnTo>
                  <a:pt x="5169877" y="1312985"/>
                </a:lnTo>
                <a:lnTo>
                  <a:pt x="5146431" y="515815"/>
                </a:lnTo>
                <a:lnTo>
                  <a:pt x="0" y="0"/>
                </a:lnTo>
                <a:close/>
              </a:path>
            </a:pathLst>
          </a:cu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 rot="18216137" flipV="1">
            <a:off x="2083018" y="3646660"/>
            <a:ext cx="4390654" cy="274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29B8018-9B1B-5A47-BC19-F3AB3B070E24}"/>
              </a:ext>
            </a:extLst>
          </p:cNvPr>
          <p:cNvSpPr/>
          <p:nvPr/>
        </p:nvSpPr>
        <p:spPr>
          <a:xfrm rot="17141181" flipV="1">
            <a:off x="2248577" y="3389466"/>
            <a:ext cx="3250561" cy="2881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5260C11-9DAC-EA42-8ECF-832929A99117}"/>
              </a:ext>
            </a:extLst>
          </p:cNvPr>
          <p:cNvSpPr/>
          <p:nvPr/>
        </p:nvSpPr>
        <p:spPr>
          <a:xfrm flipV="1">
            <a:off x="4112646" y="1957731"/>
            <a:ext cx="1417959" cy="2743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D7A2FF2-3C2D-C84A-B322-58F08AFC177D}"/>
              </a:ext>
            </a:extLst>
          </p:cNvPr>
          <p:cNvSpPr/>
          <p:nvPr/>
        </p:nvSpPr>
        <p:spPr>
          <a:xfrm rot="18011446" flipV="1">
            <a:off x="3872355" y="1507102"/>
            <a:ext cx="1371135" cy="2743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028092" y="6096000"/>
            <a:ext cx="2027073" cy="50409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glow>
              <a:schemeClr val="accent1">
                <a:alpha val="11000"/>
              </a:schemeClr>
            </a:glow>
            <a:innerShdw blurRad="609600" dist="393700" dir="16200000">
              <a:prstClr val="black">
                <a:alpha val="34000"/>
              </a:prstClr>
            </a:inn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apezoid 36"/>
          <p:cNvSpPr/>
          <p:nvPr/>
        </p:nvSpPr>
        <p:spPr>
          <a:xfrm>
            <a:off x="2741296" y="5524500"/>
            <a:ext cx="619125" cy="381000"/>
          </a:xfrm>
          <a:prstGeom prst="trapezoid">
            <a:avLst>
              <a:gd name="adj" fmla="val 52500"/>
            </a:avLst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676525" y="5859780"/>
            <a:ext cx="731520" cy="236220"/>
          </a:xfrm>
          <a:prstGeom prst="rect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3042285" y="2078864"/>
            <a:ext cx="10229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</p:cNvCxnSpPr>
          <p:nvPr/>
        </p:nvCxnSpPr>
        <p:spPr>
          <a:xfrm flipH="1">
            <a:off x="3533331" y="2275589"/>
            <a:ext cx="2387417" cy="3527041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D9D4DD5-9DF6-D240-B40B-EBD45DE13C8A}"/>
              </a:ext>
            </a:extLst>
          </p:cNvPr>
          <p:cNvSpPr/>
          <p:nvPr/>
        </p:nvSpPr>
        <p:spPr>
          <a:xfrm>
            <a:off x="3381534" y="4865701"/>
            <a:ext cx="182880" cy="182880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A33E43-3A08-AE4E-9FB5-1E78598BD639}"/>
              </a:ext>
            </a:extLst>
          </p:cNvPr>
          <p:cNvSpPr/>
          <p:nvPr/>
        </p:nvSpPr>
        <p:spPr>
          <a:xfrm>
            <a:off x="4175674" y="2019420"/>
            <a:ext cx="182880" cy="182880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D36756-1523-554E-977F-C58FCA2DBE98}"/>
              </a:ext>
            </a:extLst>
          </p:cNvPr>
          <p:cNvSpPr txBox="1"/>
          <p:nvPr/>
        </p:nvSpPr>
        <p:spPr>
          <a:xfrm>
            <a:off x="4785780" y="3922619"/>
            <a:ext cx="68479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endParaRPr lang="en-US" sz="2800" baseline="-250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DB1FD96-99D8-AD41-B9DB-BF8836DE4FCC}"/>
              </a:ext>
            </a:extLst>
          </p:cNvPr>
          <p:cNvCxnSpPr>
            <a:cxnSpLocks/>
          </p:cNvCxnSpPr>
          <p:nvPr/>
        </p:nvCxnSpPr>
        <p:spPr>
          <a:xfrm flipV="1">
            <a:off x="5372100" y="631800"/>
            <a:ext cx="0" cy="1259841"/>
          </a:xfrm>
          <a:prstGeom prst="line">
            <a:avLst/>
          </a:prstGeom>
          <a:ln w="1905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5A84D2-20F1-6646-9BA5-02239749BD1E}"/>
              </a:ext>
            </a:extLst>
          </p:cNvPr>
          <p:cNvCxnSpPr>
            <a:cxnSpLocks/>
          </p:cNvCxnSpPr>
          <p:nvPr/>
        </p:nvCxnSpPr>
        <p:spPr>
          <a:xfrm flipH="1">
            <a:off x="5411753" y="982712"/>
            <a:ext cx="5117392" cy="0"/>
          </a:xfrm>
          <a:prstGeom prst="line">
            <a:avLst/>
          </a:prstGeom>
          <a:ln w="25400" cmpd="sng">
            <a:solidFill>
              <a:srgbClr val="000000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B2AE2F0-4409-5442-B754-4E55E0F57373}"/>
              </a:ext>
            </a:extLst>
          </p:cNvPr>
          <p:cNvSpPr txBox="1"/>
          <p:nvPr/>
        </p:nvSpPr>
        <p:spPr>
          <a:xfrm>
            <a:off x="7821380" y="521628"/>
            <a:ext cx="68479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US" sz="2800" baseline="-250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A408DAE-C8A1-1447-A4DE-F6F7354557B8}"/>
              </a:ext>
            </a:extLst>
          </p:cNvPr>
          <p:cNvCxnSpPr>
            <a:cxnSpLocks/>
          </p:cNvCxnSpPr>
          <p:nvPr/>
        </p:nvCxnSpPr>
        <p:spPr>
          <a:xfrm flipV="1">
            <a:off x="4267114" y="2110860"/>
            <a:ext cx="0" cy="914400"/>
          </a:xfrm>
          <a:prstGeom prst="line">
            <a:avLst/>
          </a:prstGeom>
          <a:ln w="1905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39BD88F-C234-C24F-BCAE-D4CA40987CCD}"/>
              </a:ext>
            </a:extLst>
          </p:cNvPr>
          <p:cNvCxnSpPr>
            <a:cxnSpLocks/>
          </p:cNvCxnSpPr>
          <p:nvPr/>
        </p:nvCxnSpPr>
        <p:spPr>
          <a:xfrm flipV="1">
            <a:off x="5379139" y="2097359"/>
            <a:ext cx="0" cy="914400"/>
          </a:xfrm>
          <a:prstGeom prst="line">
            <a:avLst/>
          </a:prstGeom>
          <a:ln w="1905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91F641C-2F8F-DA47-9E77-ADF777FFF3FC}"/>
              </a:ext>
            </a:extLst>
          </p:cNvPr>
          <p:cNvCxnSpPr>
            <a:cxnSpLocks/>
          </p:cNvCxnSpPr>
          <p:nvPr/>
        </p:nvCxnSpPr>
        <p:spPr>
          <a:xfrm flipH="1">
            <a:off x="4281859" y="2683828"/>
            <a:ext cx="1097280" cy="0"/>
          </a:xfrm>
          <a:prstGeom prst="line">
            <a:avLst/>
          </a:prstGeom>
          <a:ln w="25400" cmpd="sng">
            <a:solidFill>
              <a:srgbClr val="000000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Arc 84">
            <a:extLst>
              <a:ext uri="{FF2B5EF4-FFF2-40B4-BE49-F238E27FC236}">
                <a16:creationId xmlns:a16="http://schemas.microsoft.com/office/drawing/2014/main" id="{0CE39574-6AFF-504F-825D-6311821DD19D}"/>
              </a:ext>
            </a:extLst>
          </p:cNvPr>
          <p:cNvSpPr/>
          <p:nvPr/>
        </p:nvSpPr>
        <p:spPr>
          <a:xfrm rot="3944714" flipV="1">
            <a:off x="3689717" y="1585936"/>
            <a:ext cx="956700" cy="961323"/>
          </a:xfrm>
          <a:prstGeom prst="arc">
            <a:avLst>
              <a:gd name="adj1" fmla="val 14873405"/>
              <a:gd name="adj2" fmla="val 18894830"/>
            </a:avLst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EF0DB42-B059-A64B-B2E0-EE99D5E802F8}"/>
                  </a:ext>
                </a:extLst>
              </p:cNvPr>
              <p:cNvSpPr txBox="1"/>
              <p:nvPr/>
            </p:nvSpPr>
            <p:spPr>
              <a:xfrm>
                <a:off x="2955252" y="2237076"/>
                <a:ext cx="124947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EF0DB42-B059-A64B-B2E0-EE99D5E8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252" y="2237076"/>
                <a:ext cx="124947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Arc 87">
            <a:extLst>
              <a:ext uri="{FF2B5EF4-FFF2-40B4-BE49-F238E27FC236}">
                <a16:creationId xmlns:a16="http://schemas.microsoft.com/office/drawing/2014/main" id="{1A0E8502-8358-7348-A8AE-7CEA6BC8F544}"/>
              </a:ext>
            </a:extLst>
          </p:cNvPr>
          <p:cNvSpPr/>
          <p:nvPr/>
        </p:nvSpPr>
        <p:spPr>
          <a:xfrm rot="11143019" flipV="1">
            <a:off x="5154573" y="1603386"/>
            <a:ext cx="273422" cy="274320"/>
          </a:xfrm>
          <a:prstGeom prst="arc">
            <a:avLst>
              <a:gd name="adj1" fmla="val 14422250"/>
              <a:gd name="adj2" fmla="val 20858198"/>
            </a:avLst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2963487-B1D4-A745-8463-45B86177409E}"/>
                  </a:ext>
                </a:extLst>
              </p:cNvPr>
              <p:cNvSpPr txBox="1"/>
              <p:nvPr/>
            </p:nvSpPr>
            <p:spPr>
              <a:xfrm>
                <a:off x="4587157" y="1169997"/>
                <a:ext cx="124947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2963487-B1D4-A745-8463-45B861774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157" y="1169997"/>
                <a:ext cx="124947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E5818662-83F3-334A-AEAF-200F8BD63EDD}"/>
              </a:ext>
            </a:extLst>
          </p:cNvPr>
          <p:cNvSpPr txBox="1"/>
          <p:nvPr/>
        </p:nvSpPr>
        <p:spPr>
          <a:xfrm>
            <a:off x="4628680" y="2244910"/>
            <a:ext cx="68479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endParaRPr lang="en-US" sz="2800" baseline="-250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A890DB4-9EF1-664D-BB7A-8A4CD629022D}"/>
              </a:ext>
            </a:extLst>
          </p:cNvPr>
          <p:cNvCxnSpPr>
            <a:cxnSpLocks/>
          </p:cNvCxnSpPr>
          <p:nvPr/>
        </p:nvCxnSpPr>
        <p:spPr>
          <a:xfrm flipH="1" flipV="1">
            <a:off x="4527067" y="732384"/>
            <a:ext cx="873996" cy="1364738"/>
          </a:xfrm>
          <a:prstGeom prst="line">
            <a:avLst/>
          </a:prstGeom>
          <a:ln w="1905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D80CB8F-50DB-BE41-AA34-5BD22C91D688}"/>
              </a:ext>
            </a:extLst>
          </p:cNvPr>
          <p:cNvSpPr/>
          <p:nvPr/>
        </p:nvSpPr>
        <p:spPr>
          <a:xfrm>
            <a:off x="5287699" y="2003451"/>
            <a:ext cx="182880" cy="182880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4F42473-97CF-C14F-9478-4BE9AE3F270C}"/>
              </a:ext>
            </a:extLst>
          </p:cNvPr>
          <p:cNvSpPr/>
          <p:nvPr/>
        </p:nvSpPr>
        <p:spPr>
          <a:xfrm>
            <a:off x="4733514" y="1091080"/>
            <a:ext cx="182880" cy="182880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F373DC-2B08-4625-B557-D0F5825CE169}"/>
              </a:ext>
            </a:extLst>
          </p:cNvPr>
          <p:cNvSpPr/>
          <p:nvPr/>
        </p:nvSpPr>
        <p:spPr>
          <a:xfrm rot="16200000">
            <a:off x="10221387" y="3123954"/>
            <a:ext cx="555237" cy="102058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90D876-28AB-48F4-865B-F4F33EE75EBC}"/>
              </a:ext>
            </a:extLst>
          </p:cNvPr>
          <p:cNvSpPr/>
          <p:nvPr/>
        </p:nvSpPr>
        <p:spPr>
          <a:xfrm rot="16200000">
            <a:off x="10456007" y="3123954"/>
            <a:ext cx="555237" cy="102058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337B02-EF0E-4096-B0F2-49718F036A62}"/>
              </a:ext>
            </a:extLst>
          </p:cNvPr>
          <p:cNvSpPr/>
          <p:nvPr/>
        </p:nvSpPr>
        <p:spPr>
          <a:xfrm>
            <a:off x="10339754" y="2898834"/>
            <a:ext cx="555237" cy="102058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9C600A-283C-7E45-87D5-0A7841260BEF}"/>
              </a:ext>
            </a:extLst>
          </p:cNvPr>
          <p:cNvSpPr/>
          <p:nvPr/>
        </p:nvSpPr>
        <p:spPr>
          <a:xfrm>
            <a:off x="10060919" y="3281020"/>
            <a:ext cx="1112905" cy="91997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9C656F-E4F2-1E4E-B3E8-0FB5192934BB}"/>
              </a:ext>
            </a:extLst>
          </p:cNvPr>
          <p:cNvSpPr txBox="1"/>
          <p:nvPr/>
        </p:nvSpPr>
        <p:spPr>
          <a:xfrm>
            <a:off x="10274971" y="3417840"/>
            <a:ext cx="684799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</a:t>
            </a:r>
            <a:endParaRPr lang="en-US" sz="3600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5806AB-B595-4DC8-AD9A-D28A9FAD1276}"/>
              </a:ext>
            </a:extLst>
          </p:cNvPr>
          <p:cNvSpPr txBox="1"/>
          <p:nvPr/>
        </p:nvSpPr>
        <p:spPr>
          <a:xfrm>
            <a:off x="3594977" y="1602353"/>
            <a:ext cx="68479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850768-4DB9-4138-95C5-4D5E48B7ECED}"/>
              </a:ext>
            </a:extLst>
          </p:cNvPr>
          <p:cNvSpPr txBox="1"/>
          <p:nvPr/>
        </p:nvSpPr>
        <p:spPr>
          <a:xfrm>
            <a:off x="4511869" y="558544"/>
            <a:ext cx="68479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DE97B9-6A27-49CB-82F0-1DCEA4E9D5C7}"/>
              </a:ext>
            </a:extLst>
          </p:cNvPr>
          <p:cNvSpPr txBox="1"/>
          <p:nvPr/>
        </p:nvSpPr>
        <p:spPr>
          <a:xfrm>
            <a:off x="5379139" y="1827248"/>
            <a:ext cx="68479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10242E-6B6E-450E-A9C2-D7E9579D474C}"/>
              </a:ext>
            </a:extLst>
          </p:cNvPr>
          <p:cNvSpPr txBox="1"/>
          <p:nvPr/>
        </p:nvSpPr>
        <p:spPr>
          <a:xfrm>
            <a:off x="2792122" y="4585073"/>
            <a:ext cx="68479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9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Xian</dc:creator>
  <cp:lastModifiedBy>Chang, Wayne</cp:lastModifiedBy>
  <cp:revision>27</cp:revision>
  <dcterms:created xsi:type="dcterms:W3CDTF">2020-10-19T00:38:34Z</dcterms:created>
  <dcterms:modified xsi:type="dcterms:W3CDTF">2020-11-03T03:32:33Z</dcterms:modified>
</cp:coreProperties>
</file>