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03AF-BF32-49DC-8761-10BF6F5AE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52EF3-0D99-4163-AB35-390A0C8EC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8469E-453B-476B-8CB7-E6A81114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A1F7-5F7F-44E6-B11D-406C7CEDB21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86E71-4434-43B6-ACE1-70672E83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02D6B-16BF-4500-BB76-9E30337C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C4A-978A-4057-9B42-A82C955F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1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9BDC-7D9C-4BE3-824B-5D1F0B32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59537-51B3-4996-8A27-A0C2E92E3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7C51A-9859-4FCA-A2BB-070EEBE4F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A1F7-5F7F-44E6-B11D-406C7CEDB21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18663-BB2A-4DAA-BE75-A12B4970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9BA7A-FDFC-4D5D-9147-6E84F31C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C4A-978A-4057-9B42-A82C955F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9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75066-2C2E-409F-93F3-0B1EFE162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8348E-FD1B-420E-B797-4CA6D3827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DCF64-447D-4C02-A509-66CC5926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A1F7-5F7F-44E6-B11D-406C7CEDB21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58BF8-6B26-4D9D-9622-F5472538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A3EF3-0623-44E6-8113-3FB26CDA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C4A-978A-4057-9B42-A82C955F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0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9F6D-C9F8-4566-878D-D07C3829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B21F4-FEEE-4D35-A952-E520FB1D0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85A80-3DF8-438C-8BED-658353BF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A1F7-5F7F-44E6-B11D-406C7CEDB21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845FD-4236-422C-A900-8ED9AA76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5BA94-BB94-42F4-81A4-827A91C5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C4A-978A-4057-9B42-A82C955F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2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ED2E5-363B-41E2-A248-8BC3DC15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104D9-B7EC-4DF1-989D-53938C3BA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EAAA1-2BEA-4E1F-AC6B-0961B4152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A1F7-5F7F-44E6-B11D-406C7CEDB21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89A2C-3413-46BD-9784-22FF922B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A82B5-D607-4B5A-9915-3187390D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C4A-978A-4057-9B42-A82C955F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1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E317-996B-4064-B515-1CEA2217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A145-EA64-4E29-A092-8204AB402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1052A-C221-4B28-B042-B3D945C08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3E54E-42AD-4FEC-ABB6-C7CABC83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A1F7-5F7F-44E6-B11D-406C7CEDB21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8DA34-EC48-4967-9EE2-9F8BC7DF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ED7B2-4113-4E5A-A422-C9EED5A8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C4A-978A-4057-9B42-A82C955F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E584-EE55-436C-BBB0-F76BB7CC9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AC629-A1F6-465E-8940-AF4BB5B6A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53145-0E7B-4176-874F-5DA9D1B2E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3788F-F95A-4693-A183-890F0964E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4591C-4CC9-4515-BB66-A831D7415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2ADBD-6D43-42A1-86D2-65568D02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A1F7-5F7F-44E6-B11D-406C7CEDB21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BE72B-C16B-4125-B7FC-A68EEA38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337A7-1A6B-441E-BA9E-D9FE884F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C4A-978A-4057-9B42-A82C955F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5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88AF-9EF8-4A79-AB5A-5211B33F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A8B11-DE47-4CE0-B7C6-E57F2116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A1F7-5F7F-44E6-B11D-406C7CEDB21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9618B-80A1-4BC3-B527-EEAB7FAA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06C34-DA96-450C-A96C-25C66177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C4A-978A-4057-9B42-A82C955F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4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2E26B5-6CDB-4BF3-A43D-25111253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A1F7-5F7F-44E6-B11D-406C7CEDB21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0EA93-5019-41F1-AF09-D0DD17D7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129A8-78DC-41E5-B2A7-79C57044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C4A-978A-4057-9B42-A82C955F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5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A31C-12D0-47AA-8E49-C63D28FB9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1C18E-D962-4FA8-ACBC-E9997696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7AB99-B705-4DA9-9B88-1EB774AA7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A13A0-1997-484B-ADAD-327FD3A9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A1F7-5F7F-44E6-B11D-406C7CEDB21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17932-BD0B-4351-9C8F-2A0A82F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10E72-1421-4D0D-BD35-B2CF6F6B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C4A-978A-4057-9B42-A82C955F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0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A07DB-3691-4117-BAE4-E1F50539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9F723-8F07-4BB7-B8AA-65FF40D56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54ECF-2A7F-4413-BE69-4FE4A5810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833C9-71C3-4743-B0E3-ACAF6276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A1F7-5F7F-44E6-B11D-406C7CEDB21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90C0-A47A-45F6-83EA-7A66CF2E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D0902-0DF7-461B-9937-BF0B1C21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C4A-978A-4057-9B42-A82C955F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2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10EF03-92A8-4B19-8561-80700BCD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E4F4F-E45E-4835-AB5C-303D4979C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A69F4-D90A-44A8-A309-6D8C6244F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4A1F7-5F7F-44E6-B11D-406C7CEDB21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B075B-4E06-4759-8058-6845D40CC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1AE91-8D85-40E7-A706-09272E04E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07C4A-978A-4057-9B42-A82C955F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6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ent in a field&#10;&#10;Description automatically generated">
            <a:extLst>
              <a:ext uri="{FF2B5EF4-FFF2-40B4-BE49-F238E27FC236}">
                <a16:creationId xmlns:a16="http://schemas.microsoft.com/office/drawing/2014/main" id="{CFC8BD8A-E1B0-401B-B51B-022526E0C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84" y="44388"/>
            <a:ext cx="9025632" cy="676922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73EECB3-4F0E-40EB-8DF4-2BACFB8E36A5}"/>
              </a:ext>
            </a:extLst>
          </p:cNvPr>
          <p:cNvSpPr/>
          <p:nvPr/>
        </p:nvSpPr>
        <p:spPr>
          <a:xfrm>
            <a:off x="4305431" y="1668644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C6DE6D-6CD0-43ED-84C7-C4DEA0C7DF3F}"/>
              </a:ext>
            </a:extLst>
          </p:cNvPr>
          <p:cNvSpPr/>
          <p:nvPr/>
        </p:nvSpPr>
        <p:spPr>
          <a:xfrm>
            <a:off x="6304388" y="5283334"/>
            <a:ext cx="182880" cy="1828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0D2894-FA80-4180-B5F5-5927EC987CD4}"/>
              </a:ext>
            </a:extLst>
          </p:cNvPr>
          <p:cNvSpPr/>
          <p:nvPr/>
        </p:nvSpPr>
        <p:spPr>
          <a:xfrm>
            <a:off x="1583184" y="4938584"/>
            <a:ext cx="182880" cy="18288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F4BDA6-FDD0-4EF2-B0C9-15EEFDF8594E}"/>
              </a:ext>
            </a:extLst>
          </p:cNvPr>
          <p:cNvSpPr/>
          <p:nvPr/>
        </p:nvSpPr>
        <p:spPr>
          <a:xfrm>
            <a:off x="3156012" y="4691489"/>
            <a:ext cx="182880" cy="18288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C3EECC-7835-4D76-814E-25153416BDBC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4461529" y="1824742"/>
            <a:ext cx="1934299" cy="3458592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E753E7-ACDE-485F-AFCE-2A1BD1C58870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1721675" y="1824742"/>
            <a:ext cx="2610538" cy="314935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8A2DEB-5A72-40F8-8E1A-A674DDC979AE}"/>
              </a:ext>
            </a:extLst>
          </p:cNvPr>
          <p:cNvCxnSpPr>
            <a:cxnSpLocks/>
          </p:cNvCxnSpPr>
          <p:nvPr/>
        </p:nvCxnSpPr>
        <p:spPr>
          <a:xfrm flipH="1">
            <a:off x="3298721" y="1851524"/>
            <a:ext cx="1145201" cy="2839965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C33503F-9489-472C-8FA0-66692F92EA99}"/>
              </a:ext>
            </a:extLst>
          </p:cNvPr>
          <p:cNvSpPr txBox="1"/>
          <p:nvPr/>
        </p:nvSpPr>
        <p:spPr>
          <a:xfrm>
            <a:off x="4667102" y="1668644"/>
            <a:ext cx="317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615CE4-0B43-4B56-B0A1-777ABDD3BCAF}"/>
              </a:ext>
            </a:extLst>
          </p:cNvPr>
          <p:cNvSpPr txBox="1"/>
          <p:nvPr/>
        </p:nvSpPr>
        <p:spPr>
          <a:xfrm>
            <a:off x="6487268" y="5466214"/>
            <a:ext cx="3097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31D5D6-F267-426E-90A6-C24137281FEF}"/>
              </a:ext>
            </a:extLst>
          </p:cNvPr>
          <p:cNvSpPr txBox="1"/>
          <p:nvPr/>
        </p:nvSpPr>
        <p:spPr>
          <a:xfrm>
            <a:off x="3088594" y="4952418"/>
            <a:ext cx="3080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18525F-C61A-40B8-B08B-37FA2E8D68CF}"/>
              </a:ext>
            </a:extLst>
          </p:cNvPr>
          <p:cNvSpPr txBox="1"/>
          <p:nvPr/>
        </p:nvSpPr>
        <p:spPr>
          <a:xfrm>
            <a:off x="1607206" y="5208243"/>
            <a:ext cx="3273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2C0568-4210-4BCB-AAEA-A186F20D0A29}"/>
              </a:ext>
            </a:extLst>
          </p:cNvPr>
          <p:cNvSpPr/>
          <p:nvPr/>
        </p:nvSpPr>
        <p:spPr>
          <a:xfrm>
            <a:off x="4293202" y="5340927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92C620-34F3-40BB-ACD2-098990AAFBEF}"/>
              </a:ext>
            </a:extLst>
          </p:cNvPr>
          <p:cNvSpPr txBox="1"/>
          <p:nvPr/>
        </p:nvSpPr>
        <p:spPr>
          <a:xfrm>
            <a:off x="4384642" y="5662392"/>
            <a:ext cx="336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208A1A-C89D-4E2B-A1FC-5EA6F68517D2}"/>
              </a:ext>
            </a:extLst>
          </p:cNvPr>
          <p:cNvCxnSpPr/>
          <p:nvPr/>
        </p:nvCxnSpPr>
        <p:spPr>
          <a:xfrm>
            <a:off x="4396871" y="1806013"/>
            <a:ext cx="0" cy="3660201"/>
          </a:xfrm>
          <a:prstGeom prst="line">
            <a:avLst/>
          </a:prstGeom>
          <a:ln w="3810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outdoor, night, light, lit&#10;&#10;Description automatically generated">
            <a:extLst>
              <a:ext uri="{FF2B5EF4-FFF2-40B4-BE49-F238E27FC236}">
                <a16:creationId xmlns:a16="http://schemas.microsoft.com/office/drawing/2014/main" id="{A113069E-14B5-469B-A1A3-AA565B219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606" y="1760084"/>
            <a:ext cx="1214427" cy="143275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A2DA30-0E22-445E-B42D-3ED39B46FD79}"/>
              </a:ext>
            </a:extLst>
          </p:cNvPr>
          <p:cNvCxnSpPr>
            <a:cxnSpLocks/>
          </p:cNvCxnSpPr>
          <p:nvPr/>
        </p:nvCxnSpPr>
        <p:spPr>
          <a:xfrm flipV="1">
            <a:off x="4396871" y="4797999"/>
            <a:ext cx="0" cy="66821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A6EBE9-6B32-4157-B3E9-17CD5FF9DD55}"/>
              </a:ext>
            </a:extLst>
          </p:cNvPr>
          <p:cNvCxnSpPr>
            <a:cxnSpLocks/>
          </p:cNvCxnSpPr>
          <p:nvPr/>
        </p:nvCxnSpPr>
        <p:spPr>
          <a:xfrm rot="5400000" flipV="1">
            <a:off x="4730979" y="5094337"/>
            <a:ext cx="0" cy="66821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3DCDAA-4146-47E0-B89D-506541B5F0E1}"/>
              </a:ext>
            </a:extLst>
          </p:cNvPr>
          <p:cNvCxnSpPr>
            <a:cxnSpLocks/>
          </p:cNvCxnSpPr>
          <p:nvPr/>
        </p:nvCxnSpPr>
        <p:spPr>
          <a:xfrm flipH="1">
            <a:off x="3945726" y="5428444"/>
            <a:ext cx="451384" cy="41861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5A790F3-E847-4221-9C3F-A4019C6374CC}"/>
              </a:ext>
            </a:extLst>
          </p:cNvPr>
          <p:cNvSpPr txBox="1"/>
          <p:nvPr/>
        </p:nvSpPr>
        <p:spPr>
          <a:xfrm>
            <a:off x="4993903" y="529306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649B23-9DC8-4DF3-9393-8046AD57ECAC}"/>
              </a:ext>
            </a:extLst>
          </p:cNvPr>
          <p:cNvSpPr txBox="1"/>
          <p:nvPr/>
        </p:nvSpPr>
        <p:spPr>
          <a:xfrm>
            <a:off x="3768090" y="577633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Z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FD91CB-C1CA-44D4-8DE4-6B12844EF09F}"/>
              </a:ext>
            </a:extLst>
          </p:cNvPr>
          <p:cNvSpPr txBox="1"/>
          <p:nvPr/>
        </p:nvSpPr>
        <p:spPr>
          <a:xfrm>
            <a:off x="4147168" y="456925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75771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sugun tej</dc:creator>
  <cp:lastModifiedBy>sugun tej</cp:lastModifiedBy>
  <cp:revision>10</cp:revision>
  <dcterms:created xsi:type="dcterms:W3CDTF">2020-07-30T04:16:13Z</dcterms:created>
  <dcterms:modified xsi:type="dcterms:W3CDTF">2020-08-04T21:18:58Z</dcterms:modified>
</cp:coreProperties>
</file>