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44"/>
    <p:restoredTop sz="94670"/>
  </p:normalViewPr>
  <p:slideViewPr>
    <p:cSldViewPr snapToGrid="0" snapToObjects="1">
      <p:cViewPr varScale="1">
        <p:scale>
          <a:sx n="61" d="100"/>
          <a:sy n="61" d="100"/>
        </p:scale>
        <p:origin x="41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A1CE-0C84-094F-83BD-AF53FBB3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61084-D63D-5B41-80D7-D1FA172E4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75EE-C62C-6445-B9FC-6B976AD0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D1A1-388C-8A46-9CFD-01EBF2EE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0555-231B-AD45-B09D-FA78B3E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80AF-AA84-4B4E-89D3-8F51F436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138E2-3C39-6F46-A225-F57FADFC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5D18-2F1A-2E40-AFB4-1F41933C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EF96-99D4-C045-88BC-FCBD62ED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F606C-3DAE-FF43-910A-F0AFC708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62F55-5A05-3B42-A73F-9553DF1E0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05F01-AC8F-554C-AB5F-BAFB2E6A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56A8-D00C-F241-AB1D-4B72A901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B75E-7C9B-4D4E-94E7-E9C5D1B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C37C-1E85-B448-9B8D-2741D10D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7EA6-E337-F948-B771-2144D971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4C3A-391D-1A41-867A-2DF3E5BA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8F1E-840A-F643-9557-648AF968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4B43-50F1-3E4A-88E6-E539838B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0659-43D3-BD44-B70A-685FF8D4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8834-E17D-1543-ABB2-CA07B10D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BC64A-C5B3-AC4C-A5DA-107B98D3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15C7-96F3-C84E-B587-718CED90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A3D9-F792-2E4C-AD58-8FC13304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8448-640E-614E-8EEB-9BEFF4FE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1FAD-0800-C046-93B8-2F7C3BF2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7EC9-FBBC-4D42-B432-105D436DD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927CA-A4B0-F047-9C20-15003453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7510-2673-784E-B046-8D2C1DB3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8DCA-5956-174E-A44F-1B11D7D9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99E0-FC3F-1C40-BE2A-06C10987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9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36C3-22E0-8742-9ACD-C560469D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9C8B-8B82-B84B-8CDF-867F03C0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93E7-8296-344C-ABDA-27DBBDC2B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BC84B-4E67-8F47-9D25-9A429FA7E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E6BCE-8900-BD42-82FA-628787A50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E8186-AB64-0C45-9A23-174FF09E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EE951-0933-E840-B825-4FC25792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83541-3D40-4E4E-826B-DE05BD0B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697F-BC02-6546-94FB-16D68C5F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4C1EC-CD38-C74C-9E8C-AF064718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D7284-311D-5949-BB84-3026C492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D0D23-A7C9-3348-B34C-56A3E6D6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8F47-954F-4242-BAD0-5B13B17C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B2CA-D56C-3641-8EC7-B5B32FC7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FEAEA-4EDE-ED4C-81A1-3C64FF63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0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C4CF-201E-5945-B1D3-DF5CD9DA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FAFD-373C-FC41-BA76-C1904DAA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0117A-C712-F647-9C64-B5B8E3DB7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B832-F84D-4744-AC9D-FBE9AAB6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7D3E-3A6F-664F-9970-629E16C8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50BD1-052C-C44C-8560-64403E81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7277-F45D-594E-9174-E8C21022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35719-4F04-A44C-B380-48E349F6D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3E654-020F-FD4F-A6AD-AE80EE2D1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B078-7D4D-1243-B9FB-B11E5DD4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F7653-47A4-8E40-8FE4-26B4DF66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15F5-08C4-A745-9126-694AC28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C892C-F75F-A849-A755-15315E43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71667-D405-144B-9868-B2E32B1C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0560-5245-8F4A-B3D9-2CB3D1380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A10E-43E7-5046-9882-BECFE949A82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442B-B9A3-7841-B7AC-298A04B78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D312-12C9-D047-A9E8-82F57E43F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FD3A-94C9-CE45-9E4D-B47E5CE7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2322166-FEEE-D944-9E10-81FEE50D44B7}"/>
              </a:ext>
            </a:extLst>
          </p:cNvPr>
          <p:cNvCxnSpPr>
            <a:cxnSpLocks/>
          </p:cNvCxnSpPr>
          <p:nvPr/>
        </p:nvCxnSpPr>
        <p:spPr>
          <a:xfrm>
            <a:off x="7372503" y="3889802"/>
            <a:ext cx="1082453" cy="1638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994958" y="3889803"/>
            <a:ext cx="1098590" cy="1038213"/>
          </a:xfrm>
          <a:prstGeom prst="rect">
            <a:avLst/>
          </a:prstGeom>
          <a:noFill/>
          <a:ln w="571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093942" y="3889802"/>
            <a:ext cx="1098590" cy="1038213"/>
          </a:xfrm>
          <a:prstGeom prst="rect">
            <a:avLst/>
          </a:prstGeom>
          <a:noFill/>
          <a:ln w="571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cxnSpLocks/>
            <a:endCxn id="53" idx="1"/>
          </p:cNvCxnSpPr>
          <p:nvPr/>
        </p:nvCxnSpPr>
        <p:spPr>
          <a:xfrm flipV="1">
            <a:off x="7371345" y="3853773"/>
            <a:ext cx="1005048" cy="1060064"/>
          </a:xfrm>
          <a:prstGeom prst="line">
            <a:avLst/>
          </a:prstGeom>
          <a:ln w="5715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158885" y="3889802"/>
            <a:ext cx="1085788" cy="1038211"/>
          </a:xfrm>
          <a:prstGeom prst="line">
            <a:avLst/>
          </a:prstGeom>
          <a:ln w="5715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1907508" y="3844261"/>
            <a:ext cx="1075826" cy="1101694"/>
          </a:xfrm>
          <a:prstGeom prst="line">
            <a:avLst/>
          </a:prstGeom>
          <a:ln w="5715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530853" y="3593684"/>
            <a:ext cx="361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 Grande"/>
                <a:ea typeface="Lucida Grande"/>
                <a:cs typeface="Lucida Grande"/>
              </a:rPr>
              <a:t>A</a:t>
            </a:r>
            <a:endParaRPr lang="en-US" sz="2000" dirty="0"/>
          </a:p>
        </p:txBody>
      </p:sp>
      <p:grpSp>
        <p:nvGrpSpPr>
          <p:cNvPr id="44" name="Group 43"/>
          <p:cNvGrpSpPr/>
          <p:nvPr/>
        </p:nvGrpSpPr>
        <p:grpSpPr>
          <a:xfrm rot="18717741">
            <a:off x="8264728" y="3730134"/>
            <a:ext cx="401103" cy="436192"/>
            <a:chOff x="4256133" y="5252135"/>
            <a:chExt cx="420736" cy="502251"/>
          </a:xfrm>
        </p:grpSpPr>
        <p:sp>
          <p:nvSpPr>
            <p:cNvPr id="45" name="Oval 44"/>
            <p:cNvSpPr/>
            <p:nvPr/>
          </p:nvSpPr>
          <p:spPr>
            <a:xfrm rot="2912517">
              <a:off x="4256133" y="5401478"/>
              <a:ext cx="117043" cy="117043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2912517">
              <a:off x="4344925" y="5501987"/>
              <a:ext cx="117043" cy="117043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2912517">
              <a:off x="4436945" y="5606150"/>
              <a:ext cx="117043" cy="117043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apezoid 52"/>
            <p:cNvSpPr/>
            <p:nvPr/>
          </p:nvSpPr>
          <p:spPr>
            <a:xfrm rot="2912517">
              <a:off x="4356829" y="5328335"/>
              <a:ext cx="396240" cy="243840"/>
            </a:xfrm>
            <a:prstGeom prst="trapezoid">
              <a:avLst>
                <a:gd name="adj" fmla="val 52500"/>
              </a:avLst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2912517">
              <a:off x="4494090" y="5394613"/>
              <a:ext cx="117043" cy="117043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912517">
              <a:off x="4231448" y="5505669"/>
              <a:ext cx="468173" cy="29261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3666219" y="354057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 Grande"/>
                <a:ea typeface="Lucida Grande"/>
                <a:cs typeface="Lucida Grande"/>
              </a:rPr>
              <a:t>C</a:t>
            </a:r>
            <a:r>
              <a:rPr lang="zh-CN" altLang="en-US" sz="2000" dirty="0">
                <a:latin typeface="Lucida Grande"/>
                <a:ea typeface="Lucida Grande"/>
                <a:cs typeface="Lucida Grande"/>
              </a:rPr>
              <a:t> </a:t>
            </a:r>
            <a:endParaRPr lang="en-US" sz="2000" dirty="0"/>
          </a:p>
        </p:txBody>
      </p:sp>
      <p:sp>
        <p:nvSpPr>
          <p:cNvPr id="100" name="Rectangle 99"/>
          <p:cNvSpPr/>
          <p:nvPr/>
        </p:nvSpPr>
        <p:spPr>
          <a:xfrm>
            <a:off x="2571359" y="3540570"/>
            <a:ext cx="332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 Grande"/>
                <a:ea typeface="Lucida Grande"/>
                <a:cs typeface="Lucida Grande"/>
              </a:rPr>
              <a:t>B</a:t>
            </a:r>
            <a:endParaRPr lang="en-US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520641" y="2503511"/>
            <a:ext cx="42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3" name="Straight Connector 112"/>
          <p:cNvCxnSpPr>
            <a:cxnSpLocks/>
          </p:cNvCxnSpPr>
          <p:nvPr/>
        </p:nvCxnSpPr>
        <p:spPr>
          <a:xfrm>
            <a:off x="1892394" y="3866080"/>
            <a:ext cx="1082453" cy="1638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600845" y="2202936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65849" y="3040418"/>
            <a:ext cx="12802" cy="800278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cxnSpLocks/>
          </p:cNvCxnSpPr>
          <p:nvPr/>
        </p:nvCxnSpPr>
        <p:spPr>
          <a:xfrm flipH="1" flipV="1">
            <a:off x="1850356" y="4317968"/>
            <a:ext cx="17473" cy="1113138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875786" y="5363820"/>
            <a:ext cx="1086209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3008501" y="5263229"/>
            <a:ext cx="0" cy="49195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3019639" y="5363820"/>
            <a:ext cx="1086209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446525" y="5235436"/>
            <a:ext cx="2952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5199644" y="5196334"/>
            <a:ext cx="0" cy="49195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4142011" y="5363820"/>
            <a:ext cx="1086209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568897" y="5235436"/>
            <a:ext cx="2952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cxnSp>
        <p:nvCxnSpPr>
          <p:cNvPr id="150" name="Straight Connector 149"/>
          <p:cNvCxnSpPr/>
          <p:nvPr/>
        </p:nvCxnSpPr>
        <p:spPr>
          <a:xfrm rot="16200000" flipV="1">
            <a:off x="9073380" y="4678520"/>
            <a:ext cx="0" cy="49195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V="1">
            <a:off x="9115791" y="3640012"/>
            <a:ext cx="0" cy="49195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084610" y="3885988"/>
            <a:ext cx="0" cy="1038508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033498" y="4242045"/>
            <a:ext cx="3064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4860DF-FB23-4A41-BFDA-DFAD681DF359}"/>
              </a:ext>
            </a:extLst>
          </p:cNvPr>
          <p:cNvCxnSpPr>
            <a:cxnSpLocks/>
          </p:cNvCxnSpPr>
          <p:nvPr/>
        </p:nvCxnSpPr>
        <p:spPr>
          <a:xfrm>
            <a:off x="3018768" y="3882486"/>
            <a:ext cx="1079466" cy="992051"/>
          </a:xfrm>
          <a:prstGeom prst="line">
            <a:avLst/>
          </a:prstGeom>
          <a:ln w="5715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9E2BB2E-43AB-CE46-A108-1207EB9B93B3}"/>
              </a:ext>
            </a:extLst>
          </p:cNvPr>
          <p:cNvSpPr txBox="1"/>
          <p:nvPr/>
        </p:nvSpPr>
        <p:spPr>
          <a:xfrm>
            <a:off x="2341615" y="5230668"/>
            <a:ext cx="2952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6C632DC-AD89-D34F-94FA-E91E0281885A}"/>
              </a:ext>
            </a:extLst>
          </p:cNvPr>
          <p:cNvCxnSpPr/>
          <p:nvPr/>
        </p:nvCxnSpPr>
        <p:spPr>
          <a:xfrm flipV="1">
            <a:off x="4087780" y="5190339"/>
            <a:ext cx="0" cy="49195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 rot="20176838">
            <a:off x="1686092" y="3812040"/>
            <a:ext cx="432924" cy="326248"/>
            <a:chOff x="1613892" y="2884541"/>
            <a:chExt cx="505839" cy="348891"/>
          </a:xfrm>
        </p:grpSpPr>
        <p:sp>
          <p:nvSpPr>
            <p:cNvPr id="57" name="Trapezoid 56"/>
            <p:cNvSpPr/>
            <p:nvPr/>
          </p:nvSpPr>
          <p:spPr>
            <a:xfrm rot="1444255">
              <a:off x="1723491" y="2884541"/>
              <a:ext cx="396240" cy="243840"/>
            </a:xfrm>
            <a:prstGeom prst="trapezoid">
              <a:avLst>
                <a:gd name="adj" fmla="val 52500"/>
              </a:avLst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444255">
              <a:off x="1864641" y="2945961"/>
              <a:ext cx="117043" cy="117043"/>
            </a:xfrm>
            <a:prstGeom prst="ellips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444255">
              <a:off x="1613892" y="3082251"/>
              <a:ext cx="468173" cy="151181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578F4181-F207-404E-B3CA-7D25C1837DD4}"/>
              </a:ext>
            </a:extLst>
          </p:cNvPr>
          <p:cNvSpPr/>
          <p:nvPr/>
        </p:nvSpPr>
        <p:spPr>
          <a:xfrm>
            <a:off x="5190075" y="3882648"/>
            <a:ext cx="1098590" cy="1038213"/>
          </a:xfrm>
          <a:prstGeom prst="rect">
            <a:avLst/>
          </a:prstGeom>
          <a:noFill/>
          <a:ln w="571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F3DBBF1-07D4-2947-9188-11FC306B7C89}"/>
              </a:ext>
            </a:extLst>
          </p:cNvPr>
          <p:cNvCxnSpPr>
            <a:cxnSpLocks/>
          </p:cNvCxnSpPr>
          <p:nvPr/>
        </p:nvCxnSpPr>
        <p:spPr>
          <a:xfrm flipH="1">
            <a:off x="5196705" y="3889800"/>
            <a:ext cx="1047242" cy="1030876"/>
          </a:xfrm>
          <a:prstGeom prst="line">
            <a:avLst/>
          </a:prstGeom>
          <a:ln w="5715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49E6683-6F0B-5F46-B22C-6E956E5F34EB}"/>
              </a:ext>
            </a:extLst>
          </p:cNvPr>
          <p:cNvSpPr/>
          <p:nvPr/>
        </p:nvSpPr>
        <p:spPr>
          <a:xfrm>
            <a:off x="4704660" y="3540570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Lucida Grande"/>
                <a:ea typeface="Lucida Grande"/>
                <a:cs typeface="Lucida Grande"/>
              </a:rPr>
              <a:t>D</a:t>
            </a:r>
            <a:r>
              <a:rPr lang="zh-CN" altLang="en-US" sz="2000" dirty="0">
                <a:latin typeface="Lucida Grande"/>
                <a:ea typeface="Lucida Grande"/>
                <a:cs typeface="Lucida Grande"/>
              </a:rPr>
              <a:t> </a:t>
            </a:r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6D96B3-A5BF-164F-85BE-7727482E3E56}"/>
              </a:ext>
            </a:extLst>
          </p:cNvPr>
          <p:cNvSpPr/>
          <p:nvPr/>
        </p:nvSpPr>
        <p:spPr>
          <a:xfrm>
            <a:off x="6268582" y="3882463"/>
            <a:ext cx="1098590" cy="1038213"/>
          </a:xfrm>
          <a:prstGeom prst="rect">
            <a:avLst/>
          </a:prstGeom>
          <a:noFill/>
          <a:ln w="571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C0C9124-772C-E649-9EF6-A1DE21806AB0}"/>
              </a:ext>
            </a:extLst>
          </p:cNvPr>
          <p:cNvCxnSpPr>
            <a:cxnSpLocks/>
          </p:cNvCxnSpPr>
          <p:nvPr/>
        </p:nvCxnSpPr>
        <p:spPr>
          <a:xfrm flipH="1">
            <a:off x="6291671" y="3905574"/>
            <a:ext cx="1093749" cy="988600"/>
          </a:xfrm>
          <a:prstGeom prst="line">
            <a:avLst/>
          </a:prstGeom>
          <a:ln w="57150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7CC1340-4BFB-5C41-9F03-C9A9467D82E3}"/>
              </a:ext>
            </a:extLst>
          </p:cNvPr>
          <p:cNvSpPr/>
          <p:nvPr/>
        </p:nvSpPr>
        <p:spPr>
          <a:xfrm>
            <a:off x="5856520" y="3540570"/>
            <a:ext cx="405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Lucida Grande"/>
                <a:ea typeface="Lucida Grande"/>
                <a:cs typeface="Lucida Grande"/>
              </a:rPr>
              <a:t>E</a:t>
            </a:r>
            <a:r>
              <a:rPr lang="zh-CN" altLang="en-US" sz="2000" dirty="0">
                <a:latin typeface="Lucida Grande"/>
                <a:ea typeface="Lucida Grande"/>
                <a:cs typeface="Lucida Grande"/>
              </a:rPr>
              <a:t> </a:t>
            </a:r>
            <a:endParaRPr lang="en-US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D64708-32BE-3D4E-82FA-2A1C2913EADA}"/>
              </a:ext>
            </a:extLst>
          </p:cNvPr>
          <p:cNvSpPr/>
          <p:nvPr/>
        </p:nvSpPr>
        <p:spPr>
          <a:xfrm>
            <a:off x="6992648" y="3548121"/>
            <a:ext cx="405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Lucida Grande"/>
                <a:ea typeface="Lucida Grande"/>
                <a:cs typeface="Lucida Grande"/>
              </a:rPr>
              <a:t>F</a:t>
            </a:r>
            <a:r>
              <a:rPr lang="zh-CN" altLang="en-US" sz="2000" dirty="0">
                <a:latin typeface="Lucida Grande"/>
                <a:ea typeface="Lucida Grande"/>
                <a:cs typeface="Lucida Grande"/>
              </a:rPr>
              <a:t> </a:t>
            </a:r>
            <a:endParaRPr lang="en-US" sz="2000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3BC3E3-8EC5-EE42-BCA1-BA8121CD3B2D}"/>
              </a:ext>
            </a:extLst>
          </p:cNvPr>
          <p:cNvCxnSpPr/>
          <p:nvPr/>
        </p:nvCxnSpPr>
        <p:spPr>
          <a:xfrm flipH="1">
            <a:off x="5200022" y="5359052"/>
            <a:ext cx="1086209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C603B4-F7A8-F346-8F8D-AB535D52968B}"/>
              </a:ext>
            </a:extLst>
          </p:cNvPr>
          <p:cNvCxnSpPr/>
          <p:nvPr/>
        </p:nvCxnSpPr>
        <p:spPr>
          <a:xfrm flipV="1">
            <a:off x="6289873" y="5258461"/>
            <a:ext cx="0" cy="49195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A446CF6-A829-7648-8DC2-27CDAB794CB5}"/>
              </a:ext>
            </a:extLst>
          </p:cNvPr>
          <p:cNvCxnSpPr/>
          <p:nvPr/>
        </p:nvCxnSpPr>
        <p:spPr>
          <a:xfrm flipH="1">
            <a:off x="6272435" y="5359052"/>
            <a:ext cx="1086209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56C40BD-F3E9-BF4D-8114-C0DF53FBD2ED}"/>
              </a:ext>
            </a:extLst>
          </p:cNvPr>
          <p:cNvSpPr txBox="1"/>
          <p:nvPr/>
        </p:nvSpPr>
        <p:spPr>
          <a:xfrm>
            <a:off x="6770761" y="5230668"/>
            <a:ext cx="2952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625D0C1-B6F7-A54F-AD6A-55DE528E7610}"/>
              </a:ext>
            </a:extLst>
          </p:cNvPr>
          <p:cNvCxnSpPr>
            <a:cxnSpLocks/>
          </p:cNvCxnSpPr>
          <p:nvPr/>
        </p:nvCxnSpPr>
        <p:spPr>
          <a:xfrm flipH="1">
            <a:off x="7381684" y="5360287"/>
            <a:ext cx="1086209" cy="0"/>
          </a:xfrm>
          <a:prstGeom prst="line">
            <a:avLst/>
          </a:prstGeom>
          <a:ln w="12700" cmpd="sng">
            <a:solidFill>
              <a:srgbClr val="000000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49B0AC-2C98-804F-9120-BB34A3182C9B}"/>
              </a:ext>
            </a:extLst>
          </p:cNvPr>
          <p:cNvSpPr txBox="1"/>
          <p:nvPr/>
        </p:nvSpPr>
        <p:spPr>
          <a:xfrm>
            <a:off x="7893133" y="5230668"/>
            <a:ext cx="2952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881AE97-6760-A94F-81F3-DFF1ED8937ED}"/>
              </a:ext>
            </a:extLst>
          </p:cNvPr>
          <p:cNvSpPr txBox="1"/>
          <p:nvPr/>
        </p:nvSpPr>
        <p:spPr>
          <a:xfrm>
            <a:off x="5665851" y="5225900"/>
            <a:ext cx="2952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74EA35E-701F-114A-97E3-7014D6D5E361}"/>
              </a:ext>
            </a:extLst>
          </p:cNvPr>
          <p:cNvCxnSpPr>
            <a:cxnSpLocks/>
          </p:cNvCxnSpPr>
          <p:nvPr/>
        </p:nvCxnSpPr>
        <p:spPr>
          <a:xfrm flipH="1" flipV="1">
            <a:off x="8532227" y="4242045"/>
            <a:ext cx="17473" cy="1113138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5CA02F6-72DC-8C4D-B0A0-4061F9E08BAC}"/>
              </a:ext>
            </a:extLst>
          </p:cNvPr>
          <p:cNvCxnSpPr>
            <a:cxnSpLocks/>
          </p:cNvCxnSpPr>
          <p:nvPr/>
        </p:nvCxnSpPr>
        <p:spPr>
          <a:xfrm>
            <a:off x="4086511" y="2553235"/>
            <a:ext cx="0" cy="1284553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1C8E3FB-9320-3744-B90A-1E4D47E5E77B}"/>
              </a:ext>
            </a:extLst>
          </p:cNvPr>
          <p:cNvCxnSpPr>
            <a:cxnSpLocks/>
          </p:cNvCxnSpPr>
          <p:nvPr/>
        </p:nvCxnSpPr>
        <p:spPr>
          <a:xfrm>
            <a:off x="7367172" y="2888167"/>
            <a:ext cx="6401" cy="949621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C94475A-EE2A-8E40-9FCB-C013C53756C4}"/>
              </a:ext>
            </a:extLst>
          </p:cNvPr>
          <p:cNvCxnSpPr/>
          <p:nvPr/>
        </p:nvCxnSpPr>
        <p:spPr>
          <a:xfrm flipV="1">
            <a:off x="7369744" y="5235436"/>
            <a:ext cx="0" cy="491951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A4C3119-16E9-7046-92DE-8826C20BC732}"/>
              </a:ext>
            </a:extLst>
          </p:cNvPr>
          <p:cNvSpPr/>
          <p:nvPr/>
        </p:nvSpPr>
        <p:spPr>
          <a:xfrm>
            <a:off x="8631530" y="3540570"/>
            <a:ext cx="452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Lucida Grande"/>
                <a:ea typeface="Lucida Grande"/>
                <a:cs typeface="Lucida Grande"/>
              </a:rPr>
              <a:t>G</a:t>
            </a:r>
            <a:r>
              <a:rPr lang="zh-CN" altLang="en-US" sz="2000" dirty="0">
                <a:latin typeface="Lucida Grande"/>
                <a:ea typeface="Lucida Grande"/>
                <a:cs typeface="Lucida Grande"/>
              </a:rPr>
              <a:t> </a:t>
            </a:r>
            <a:endParaRPr lang="en-US" sz="2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1EFA22-04F1-4C4C-84DC-12C40BF28FA0}"/>
              </a:ext>
            </a:extLst>
          </p:cNvPr>
          <p:cNvSpPr txBox="1"/>
          <p:nvPr/>
        </p:nvSpPr>
        <p:spPr>
          <a:xfrm>
            <a:off x="6898237" y="251209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8D27AEF-D771-794F-8E33-052242240E38}"/>
              </a:ext>
            </a:extLst>
          </p:cNvPr>
          <p:cNvSpPr/>
          <p:nvPr/>
        </p:nvSpPr>
        <p:spPr>
          <a:xfrm>
            <a:off x="2847327" y="4929024"/>
            <a:ext cx="332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 Grande"/>
                <a:ea typeface="Lucida Grande"/>
                <a:cs typeface="Lucida Grande"/>
              </a:rPr>
              <a:t>L</a:t>
            </a:r>
            <a:endParaRPr lang="en-US" sz="2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FF55FFF-51CF-2F4E-A967-3BD8A7995BF5}"/>
              </a:ext>
            </a:extLst>
          </p:cNvPr>
          <p:cNvSpPr/>
          <p:nvPr/>
        </p:nvSpPr>
        <p:spPr>
          <a:xfrm>
            <a:off x="3957181" y="4922891"/>
            <a:ext cx="351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 Grande"/>
                <a:ea typeface="Lucida Grande"/>
                <a:cs typeface="Lucida Grande"/>
              </a:rPr>
              <a:t>K</a:t>
            </a:r>
            <a:endParaRPr lang="en-US" sz="20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2BAE07F-0EA2-9347-AA0A-5FEA8FC6C981}"/>
              </a:ext>
            </a:extLst>
          </p:cNvPr>
          <p:cNvSpPr/>
          <p:nvPr/>
        </p:nvSpPr>
        <p:spPr>
          <a:xfrm>
            <a:off x="5071876" y="4922635"/>
            <a:ext cx="264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 Grande"/>
                <a:ea typeface="Lucida Grande"/>
                <a:cs typeface="Lucida Grande"/>
              </a:rPr>
              <a:t>J</a:t>
            </a:r>
            <a:endParaRPr lang="en-US" sz="20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03E3314-5BE6-6247-B47A-097B4E25CC35}"/>
              </a:ext>
            </a:extLst>
          </p:cNvPr>
          <p:cNvSpPr/>
          <p:nvPr/>
        </p:nvSpPr>
        <p:spPr>
          <a:xfrm>
            <a:off x="6127888" y="4909946"/>
            <a:ext cx="258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 Grande"/>
                <a:ea typeface="Lucida Grande"/>
                <a:cs typeface="Lucida Grande"/>
              </a:rPr>
              <a:t>I</a:t>
            </a:r>
            <a:endParaRPr lang="en-US" sz="20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ABC8086-6FFF-114A-8870-8BC9265B7007}"/>
              </a:ext>
            </a:extLst>
          </p:cNvPr>
          <p:cNvSpPr/>
          <p:nvPr/>
        </p:nvSpPr>
        <p:spPr>
          <a:xfrm>
            <a:off x="7186854" y="4894133"/>
            <a:ext cx="373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Lucida Grande"/>
                <a:ea typeface="Lucida Grande"/>
                <a:cs typeface="Lucida Grande"/>
              </a:rPr>
              <a:t>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11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Lucida Grande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Xian</dc:creator>
  <cp:lastModifiedBy>Chang, Wayne</cp:lastModifiedBy>
  <cp:revision>51</cp:revision>
  <dcterms:created xsi:type="dcterms:W3CDTF">2020-10-18T01:54:12Z</dcterms:created>
  <dcterms:modified xsi:type="dcterms:W3CDTF">2020-10-21T19:42:18Z</dcterms:modified>
</cp:coreProperties>
</file>