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62" r:id="rId4"/>
    <p:sldId id="263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803AF-BF32-49DC-8761-10BF6F5AE7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252EF3-0D99-4163-AB35-390A0C8EC9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08469E-453B-476B-8CB7-E6A811145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4A1F7-5F7F-44E6-B11D-406C7CEDB212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C86E71-4434-43B6-ACE1-70672E832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F02D6B-16BF-4500-BB76-9E30337CD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07C4A-978A-4057-9B42-A82C955F0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018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19BDC-7D9C-4BE3-824B-5D1F0B32E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B59537-51B3-4996-8A27-A0C2E92E3C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7C51A-9859-4FCA-A2BB-070EEBE4F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4A1F7-5F7F-44E6-B11D-406C7CEDB212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C18663-BB2A-4DAA-BE75-A12B49709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9BA7A-FDFC-4D5D-9147-6E84F31C6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07C4A-978A-4057-9B42-A82C955F0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693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075066-2C2E-409F-93F3-0B1EFE1620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D8348E-FD1B-420E-B797-4CA6D3827E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8DCF64-447D-4C02-A509-66CC59263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4A1F7-5F7F-44E6-B11D-406C7CEDB212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58BF8-6B26-4D9D-9622-F5472538B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A3EF3-0623-44E6-8113-3FB26CDAF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07C4A-978A-4057-9B42-A82C955F0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006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29F6D-C9F8-4566-878D-D07C38298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B21F4-FEEE-4D35-A952-E520FB1D0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485A80-3DF8-438C-8BED-658353BF1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4A1F7-5F7F-44E6-B11D-406C7CEDB212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D845FD-4236-422C-A900-8ED9AA761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5BA94-BB94-42F4-81A4-827A91C54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07C4A-978A-4057-9B42-A82C955F0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520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ED2E5-363B-41E2-A248-8BC3DC156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2104D9-B7EC-4DF1-989D-53938C3BAE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EAAA1-2BEA-4E1F-AC6B-0961B4152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4A1F7-5F7F-44E6-B11D-406C7CEDB212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89A2C-3413-46BD-9784-22FF922B9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A82B5-D607-4B5A-9915-3187390DD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07C4A-978A-4057-9B42-A82C955F0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014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8E317-996B-4064-B515-1CEA22173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1A145-EA64-4E29-A092-8204AB402D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01052A-C221-4B28-B042-B3D945C08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03E54E-42AD-4FEC-ABB6-C7CABC832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4A1F7-5F7F-44E6-B11D-406C7CEDB212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58DA34-EC48-4967-9EE2-9F8BC7DF8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CED7B2-4113-4E5A-A422-C9EED5A8C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07C4A-978A-4057-9B42-A82C955F0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7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1E584-EE55-436C-BBB0-F76BB7CC9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7AC629-A1F6-465E-8940-AF4BB5B6A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253145-0E7B-4176-874F-5DA9D1B2ED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63788F-F95A-4693-A183-890F0964EC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94591C-4CC9-4515-BB66-A831D7415B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A2ADBD-6D43-42A1-86D2-65568D02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4A1F7-5F7F-44E6-B11D-406C7CEDB212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BBE72B-C16B-4125-B7FC-A68EEA380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9337A7-1A6B-441E-BA9E-D9FE884F6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07C4A-978A-4057-9B42-A82C955F0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854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288AF-9EF8-4A79-AB5A-5211B33F0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1A8B11-DE47-4CE0-B7C6-E57F2116A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4A1F7-5F7F-44E6-B11D-406C7CEDB212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39618B-80A1-4BC3-B527-EEAB7FAA1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D06C34-DA96-450C-A96C-25C661778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07C4A-978A-4057-9B42-A82C955F0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740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2E26B5-6CDB-4BF3-A43D-251112530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4A1F7-5F7F-44E6-B11D-406C7CEDB212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30EA93-5019-41F1-AF09-D0DD17D75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A129A8-78DC-41E5-B2A7-79C570449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07C4A-978A-4057-9B42-A82C955F0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253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6A31C-12D0-47AA-8E49-C63D28FB9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1C18E-D962-4FA8-ACBC-E9997696F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77AB99-B705-4DA9-9B88-1EB774AA7E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0A13A0-1997-484B-ADAD-327FD3A94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4A1F7-5F7F-44E6-B11D-406C7CEDB212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117932-BD0B-4351-9C8F-2A0A82F12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C10E72-1421-4D0D-BD35-B2CF6F6BE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07C4A-978A-4057-9B42-A82C955F0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707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A07DB-3691-4117-BAE4-E1F50539B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09F723-8F07-4BB7-B8AA-65FF40D566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354ECF-2A7F-4413-BE69-4FE4A5810F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6833C9-71C3-4743-B0E3-ACAF6276F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4A1F7-5F7F-44E6-B11D-406C7CEDB212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790C0-A47A-45F6-83EA-7A66CF2E6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D0902-0DF7-461B-9937-BF0B1C21D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07C4A-978A-4057-9B42-A82C955F0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027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10EF03-92A8-4B19-8561-80700BCD8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E4F4F-E45E-4835-AB5C-303D4979C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4A69F4-D90A-44A8-A309-6D8C6244F0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4A1F7-5F7F-44E6-B11D-406C7CEDB212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B075B-4E06-4759-8058-6845D40CC4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11AE91-8D85-40E7-A706-09272E04EB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07C4A-978A-4057-9B42-A82C955F0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560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tent in a field&#10;&#10;Description automatically generated">
            <a:extLst>
              <a:ext uri="{FF2B5EF4-FFF2-40B4-BE49-F238E27FC236}">
                <a16:creationId xmlns:a16="http://schemas.microsoft.com/office/drawing/2014/main" id="{CFC8BD8A-E1B0-401B-B51B-022526E0C3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184" y="44388"/>
            <a:ext cx="9025632" cy="6769224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673EECB3-4F0E-40EB-8DF4-2BACFB8E36A5}"/>
              </a:ext>
            </a:extLst>
          </p:cNvPr>
          <p:cNvSpPr/>
          <p:nvPr/>
        </p:nvSpPr>
        <p:spPr>
          <a:xfrm>
            <a:off x="4305431" y="1668644"/>
            <a:ext cx="182880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CC6DE6D-6CD0-43ED-84C7-C4DEA0C7DF3F}"/>
              </a:ext>
            </a:extLst>
          </p:cNvPr>
          <p:cNvSpPr/>
          <p:nvPr/>
        </p:nvSpPr>
        <p:spPr>
          <a:xfrm>
            <a:off x="6304388" y="5283334"/>
            <a:ext cx="182880" cy="18288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30D2894-FA80-4180-B5F5-5927EC987CD4}"/>
              </a:ext>
            </a:extLst>
          </p:cNvPr>
          <p:cNvSpPr/>
          <p:nvPr/>
        </p:nvSpPr>
        <p:spPr>
          <a:xfrm>
            <a:off x="1583184" y="4938584"/>
            <a:ext cx="182880" cy="18288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4F4BDA6-FDD0-4EF2-B0C9-15EEFDF8594E}"/>
              </a:ext>
            </a:extLst>
          </p:cNvPr>
          <p:cNvSpPr/>
          <p:nvPr/>
        </p:nvSpPr>
        <p:spPr>
          <a:xfrm>
            <a:off x="3156012" y="4691489"/>
            <a:ext cx="182880" cy="18288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EC3EECC-7835-4D76-814E-25153416BDBC}"/>
              </a:ext>
            </a:extLst>
          </p:cNvPr>
          <p:cNvCxnSpPr>
            <a:cxnSpLocks/>
            <a:stCxn id="4" idx="5"/>
          </p:cNvCxnSpPr>
          <p:nvPr/>
        </p:nvCxnSpPr>
        <p:spPr>
          <a:xfrm>
            <a:off x="4461529" y="1824742"/>
            <a:ext cx="1934299" cy="3458592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9E753E7-ACDE-485F-AFCE-2A1BD1C58870}"/>
              </a:ext>
            </a:extLst>
          </p:cNvPr>
          <p:cNvCxnSpPr>
            <a:cxnSpLocks/>
            <a:stCxn id="4" idx="3"/>
          </p:cNvCxnSpPr>
          <p:nvPr/>
        </p:nvCxnSpPr>
        <p:spPr>
          <a:xfrm flipH="1">
            <a:off x="1721675" y="1824742"/>
            <a:ext cx="2610538" cy="3149354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98A2DEB-5A72-40F8-8E1A-A674DDC979AE}"/>
              </a:ext>
            </a:extLst>
          </p:cNvPr>
          <p:cNvCxnSpPr>
            <a:cxnSpLocks/>
          </p:cNvCxnSpPr>
          <p:nvPr/>
        </p:nvCxnSpPr>
        <p:spPr>
          <a:xfrm flipH="1">
            <a:off x="3298721" y="1851524"/>
            <a:ext cx="1145201" cy="2839965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C33503F-9489-472C-8FA0-66692F92EA99}"/>
              </a:ext>
            </a:extLst>
          </p:cNvPr>
          <p:cNvSpPr txBox="1"/>
          <p:nvPr/>
        </p:nvSpPr>
        <p:spPr>
          <a:xfrm>
            <a:off x="4228395" y="1221263"/>
            <a:ext cx="31771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E615CE4-0B43-4B56-B0A1-777ABDD3BCAF}"/>
              </a:ext>
            </a:extLst>
          </p:cNvPr>
          <p:cNvSpPr txBox="1"/>
          <p:nvPr/>
        </p:nvSpPr>
        <p:spPr>
          <a:xfrm>
            <a:off x="6487268" y="5466214"/>
            <a:ext cx="30970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831D5D6-F267-426E-90A6-C24137281FEF}"/>
              </a:ext>
            </a:extLst>
          </p:cNvPr>
          <p:cNvSpPr txBox="1"/>
          <p:nvPr/>
        </p:nvSpPr>
        <p:spPr>
          <a:xfrm>
            <a:off x="3088594" y="4952418"/>
            <a:ext cx="30809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E18525F-C61A-40B8-B08B-37FA2E8D68CF}"/>
              </a:ext>
            </a:extLst>
          </p:cNvPr>
          <p:cNvSpPr txBox="1"/>
          <p:nvPr/>
        </p:nvSpPr>
        <p:spPr>
          <a:xfrm>
            <a:off x="1607206" y="5208243"/>
            <a:ext cx="32733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64DFD9F-0042-4B28-9107-F138BE1D7F84}"/>
              </a:ext>
            </a:extLst>
          </p:cNvPr>
          <p:cNvGrpSpPr/>
          <p:nvPr/>
        </p:nvGrpSpPr>
        <p:grpSpPr>
          <a:xfrm>
            <a:off x="8558205" y="2111278"/>
            <a:ext cx="1530705" cy="1576417"/>
            <a:chOff x="8558205" y="2111278"/>
            <a:chExt cx="1530705" cy="1576417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49A906E-0AD4-43A3-8D4A-02E807A68242}"/>
                </a:ext>
              </a:extLst>
            </p:cNvPr>
            <p:cNvSpPr/>
            <p:nvPr/>
          </p:nvSpPr>
          <p:spPr>
            <a:xfrm>
              <a:off x="9095786" y="2883225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B1F7A78-151D-471C-B666-373A0AEBE133}"/>
                </a:ext>
              </a:extLst>
            </p:cNvPr>
            <p:cNvSpPr txBox="1"/>
            <p:nvPr/>
          </p:nvSpPr>
          <p:spPr>
            <a:xfrm>
              <a:off x="9194390" y="3127216"/>
              <a:ext cx="33695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O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7B44C8D-FF0E-4D90-A3C5-9EC722B61D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86986" y="2340025"/>
              <a:ext cx="0" cy="668215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2B5A49F-5E7E-43BB-A285-3918E797AAA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9521094" y="2636363"/>
              <a:ext cx="0" cy="668215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9DDC8A79-06B5-4864-A8D2-D5A71EA870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35841" y="2970470"/>
              <a:ext cx="451384" cy="418614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60D733D-052A-4C75-8354-9AD6032C9623}"/>
                </a:ext>
              </a:extLst>
            </p:cNvPr>
            <p:cNvSpPr txBox="1"/>
            <p:nvPr/>
          </p:nvSpPr>
          <p:spPr>
            <a:xfrm>
              <a:off x="9784018" y="2835086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F0"/>
                  </a:solidFill>
                </a:rPr>
                <a:t>X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7D22FD2-EAFB-4351-8588-B50AA839C34B}"/>
                </a:ext>
              </a:extLst>
            </p:cNvPr>
            <p:cNvSpPr txBox="1"/>
            <p:nvPr/>
          </p:nvSpPr>
          <p:spPr>
            <a:xfrm>
              <a:off x="8558205" y="3318363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F0"/>
                  </a:solidFill>
                </a:rPr>
                <a:t>Z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18D7ED6-C7B0-4B3C-B27F-BC4B3C2179C3}"/>
                </a:ext>
              </a:extLst>
            </p:cNvPr>
            <p:cNvSpPr txBox="1"/>
            <p:nvPr/>
          </p:nvSpPr>
          <p:spPr>
            <a:xfrm>
              <a:off x="8937283" y="2111278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F0"/>
                  </a:solidFill>
                </a:rPr>
                <a:t>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57717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tent in a field&#10;&#10;Description automatically generated">
            <a:extLst>
              <a:ext uri="{FF2B5EF4-FFF2-40B4-BE49-F238E27FC236}">
                <a16:creationId xmlns:a16="http://schemas.microsoft.com/office/drawing/2014/main" id="{CFC8BD8A-E1B0-401B-B51B-022526E0C3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184" y="44388"/>
            <a:ext cx="9025632" cy="6769224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673EECB3-4F0E-40EB-8DF4-2BACFB8E36A5}"/>
              </a:ext>
            </a:extLst>
          </p:cNvPr>
          <p:cNvSpPr/>
          <p:nvPr/>
        </p:nvSpPr>
        <p:spPr>
          <a:xfrm>
            <a:off x="4305431" y="1668644"/>
            <a:ext cx="182880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CC6DE6D-6CD0-43ED-84C7-C4DEA0C7DF3F}"/>
              </a:ext>
            </a:extLst>
          </p:cNvPr>
          <p:cNvSpPr/>
          <p:nvPr/>
        </p:nvSpPr>
        <p:spPr>
          <a:xfrm>
            <a:off x="6304388" y="5283334"/>
            <a:ext cx="182880" cy="18288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4F4BDA6-FDD0-4EF2-B0C9-15EEFDF8594E}"/>
              </a:ext>
            </a:extLst>
          </p:cNvPr>
          <p:cNvSpPr/>
          <p:nvPr/>
        </p:nvSpPr>
        <p:spPr>
          <a:xfrm>
            <a:off x="3156012" y="4691489"/>
            <a:ext cx="182880" cy="18288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C33503F-9489-472C-8FA0-66692F92EA99}"/>
              </a:ext>
            </a:extLst>
          </p:cNvPr>
          <p:cNvSpPr txBox="1"/>
          <p:nvPr/>
        </p:nvSpPr>
        <p:spPr>
          <a:xfrm>
            <a:off x="4228395" y="1221263"/>
            <a:ext cx="31771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E615CE4-0B43-4B56-B0A1-777ABDD3BCAF}"/>
              </a:ext>
            </a:extLst>
          </p:cNvPr>
          <p:cNvSpPr txBox="1"/>
          <p:nvPr/>
        </p:nvSpPr>
        <p:spPr>
          <a:xfrm>
            <a:off x="6487268" y="5466214"/>
            <a:ext cx="30970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831D5D6-F267-426E-90A6-C24137281FEF}"/>
              </a:ext>
            </a:extLst>
          </p:cNvPr>
          <p:cNvSpPr txBox="1"/>
          <p:nvPr/>
        </p:nvSpPr>
        <p:spPr>
          <a:xfrm>
            <a:off x="3088594" y="4952418"/>
            <a:ext cx="30809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DD3D76D-3C1E-4844-9079-F6DCD698C37B}"/>
              </a:ext>
            </a:extLst>
          </p:cNvPr>
          <p:cNvCxnSpPr>
            <a:cxnSpLocks/>
          </p:cNvCxnSpPr>
          <p:nvPr/>
        </p:nvCxnSpPr>
        <p:spPr>
          <a:xfrm>
            <a:off x="4461529" y="1824742"/>
            <a:ext cx="1934299" cy="3458592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92F7DC3-7AFB-4FA1-8863-7186BB7FC929}"/>
              </a:ext>
            </a:extLst>
          </p:cNvPr>
          <p:cNvCxnSpPr>
            <a:cxnSpLocks/>
          </p:cNvCxnSpPr>
          <p:nvPr/>
        </p:nvCxnSpPr>
        <p:spPr>
          <a:xfrm flipH="1">
            <a:off x="3298721" y="1851524"/>
            <a:ext cx="1145201" cy="2839965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1243164-C291-4821-9A1B-DAAC75F37112}"/>
              </a:ext>
            </a:extLst>
          </p:cNvPr>
          <p:cNvGrpSpPr/>
          <p:nvPr/>
        </p:nvGrpSpPr>
        <p:grpSpPr>
          <a:xfrm>
            <a:off x="8558205" y="2111278"/>
            <a:ext cx="1530705" cy="1576417"/>
            <a:chOff x="8558205" y="2111278"/>
            <a:chExt cx="1530705" cy="1576417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66B187D-0423-4C75-A92F-6CC3A5D7BA32}"/>
                </a:ext>
              </a:extLst>
            </p:cNvPr>
            <p:cNvSpPr/>
            <p:nvPr/>
          </p:nvSpPr>
          <p:spPr>
            <a:xfrm>
              <a:off x="9095786" y="2883225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F5CA71B-127F-42CE-9D24-098A98B6C479}"/>
                </a:ext>
              </a:extLst>
            </p:cNvPr>
            <p:cNvSpPr txBox="1"/>
            <p:nvPr/>
          </p:nvSpPr>
          <p:spPr>
            <a:xfrm>
              <a:off x="9194390" y="3127216"/>
              <a:ext cx="33695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O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F390C6BD-24FD-4C7D-9D5A-3A175D7B4B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86986" y="2340025"/>
              <a:ext cx="0" cy="668215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6B5828EE-C4C7-4698-A34A-E72F65F74C6C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9521094" y="2636363"/>
              <a:ext cx="0" cy="668215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836FEC2B-7EF7-41CB-824F-D1CDB25051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35841" y="2970470"/>
              <a:ext cx="451384" cy="418614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8A61C4A-789B-4DAB-98F4-A7008423F0D1}"/>
                </a:ext>
              </a:extLst>
            </p:cNvPr>
            <p:cNvSpPr txBox="1"/>
            <p:nvPr/>
          </p:nvSpPr>
          <p:spPr>
            <a:xfrm>
              <a:off x="9784018" y="2835086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F0"/>
                  </a:solidFill>
                </a:rPr>
                <a:t>X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A064F72-DC16-4889-8044-E97EAE1E1550}"/>
                </a:ext>
              </a:extLst>
            </p:cNvPr>
            <p:cNvSpPr txBox="1"/>
            <p:nvPr/>
          </p:nvSpPr>
          <p:spPr>
            <a:xfrm>
              <a:off x="8558205" y="3318363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F0"/>
                  </a:solidFill>
                </a:rPr>
                <a:t>Z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DF55938-CA24-489D-90A5-661009FAA62C}"/>
                </a:ext>
              </a:extLst>
            </p:cNvPr>
            <p:cNvSpPr txBox="1"/>
            <p:nvPr/>
          </p:nvSpPr>
          <p:spPr>
            <a:xfrm>
              <a:off x="8937283" y="2111278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F0"/>
                  </a:solidFill>
                </a:rPr>
                <a:t>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49641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tent in a field&#10;&#10;Description automatically generated">
            <a:extLst>
              <a:ext uri="{FF2B5EF4-FFF2-40B4-BE49-F238E27FC236}">
                <a16:creationId xmlns:a16="http://schemas.microsoft.com/office/drawing/2014/main" id="{CFC8BD8A-E1B0-401B-B51B-022526E0C3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184" y="44388"/>
            <a:ext cx="9025632" cy="6769224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673EECB3-4F0E-40EB-8DF4-2BACFB8E36A5}"/>
              </a:ext>
            </a:extLst>
          </p:cNvPr>
          <p:cNvSpPr/>
          <p:nvPr/>
        </p:nvSpPr>
        <p:spPr>
          <a:xfrm>
            <a:off x="4305431" y="1668644"/>
            <a:ext cx="182880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CC6DE6D-6CD0-43ED-84C7-C4DEA0C7DF3F}"/>
              </a:ext>
            </a:extLst>
          </p:cNvPr>
          <p:cNvSpPr/>
          <p:nvPr/>
        </p:nvSpPr>
        <p:spPr>
          <a:xfrm>
            <a:off x="6304388" y="5283334"/>
            <a:ext cx="182880" cy="18288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30D2894-FA80-4180-B5F5-5927EC987CD4}"/>
              </a:ext>
            </a:extLst>
          </p:cNvPr>
          <p:cNvSpPr/>
          <p:nvPr/>
        </p:nvSpPr>
        <p:spPr>
          <a:xfrm>
            <a:off x="1583184" y="4938584"/>
            <a:ext cx="182880" cy="18288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C33503F-9489-472C-8FA0-66692F92EA99}"/>
              </a:ext>
            </a:extLst>
          </p:cNvPr>
          <p:cNvSpPr txBox="1"/>
          <p:nvPr/>
        </p:nvSpPr>
        <p:spPr>
          <a:xfrm>
            <a:off x="4228395" y="1221263"/>
            <a:ext cx="31771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E615CE4-0B43-4B56-B0A1-777ABDD3BCAF}"/>
              </a:ext>
            </a:extLst>
          </p:cNvPr>
          <p:cNvSpPr txBox="1"/>
          <p:nvPr/>
        </p:nvSpPr>
        <p:spPr>
          <a:xfrm>
            <a:off x="6487268" y="5466214"/>
            <a:ext cx="30970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E18525F-C61A-40B8-B08B-37FA2E8D68CF}"/>
              </a:ext>
            </a:extLst>
          </p:cNvPr>
          <p:cNvSpPr txBox="1"/>
          <p:nvPr/>
        </p:nvSpPr>
        <p:spPr>
          <a:xfrm>
            <a:off x="1607206" y="5208243"/>
            <a:ext cx="32733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DD39B8B-E22E-4AAC-99DE-2B1612961A86}"/>
              </a:ext>
            </a:extLst>
          </p:cNvPr>
          <p:cNvCxnSpPr>
            <a:cxnSpLocks/>
          </p:cNvCxnSpPr>
          <p:nvPr/>
        </p:nvCxnSpPr>
        <p:spPr>
          <a:xfrm>
            <a:off x="4461529" y="1824742"/>
            <a:ext cx="1934299" cy="3458592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77C2A3C-0A00-4B90-BB7A-14100F4ED52F}"/>
              </a:ext>
            </a:extLst>
          </p:cNvPr>
          <p:cNvCxnSpPr>
            <a:cxnSpLocks/>
          </p:cNvCxnSpPr>
          <p:nvPr/>
        </p:nvCxnSpPr>
        <p:spPr>
          <a:xfrm flipH="1">
            <a:off x="1721675" y="1824742"/>
            <a:ext cx="2610538" cy="3149354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BD57C58-24FF-452B-AA83-CC9595A4845C}"/>
              </a:ext>
            </a:extLst>
          </p:cNvPr>
          <p:cNvGrpSpPr/>
          <p:nvPr/>
        </p:nvGrpSpPr>
        <p:grpSpPr>
          <a:xfrm>
            <a:off x="8558205" y="2111278"/>
            <a:ext cx="1530705" cy="1576417"/>
            <a:chOff x="8558205" y="2111278"/>
            <a:chExt cx="1530705" cy="1576417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E775C8D-7E20-4AF1-880B-659E9BA1554F}"/>
                </a:ext>
              </a:extLst>
            </p:cNvPr>
            <p:cNvSpPr/>
            <p:nvPr/>
          </p:nvSpPr>
          <p:spPr>
            <a:xfrm>
              <a:off x="9095786" y="2883225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D60E219-66C8-4526-B6F0-184DB8113B5D}"/>
                </a:ext>
              </a:extLst>
            </p:cNvPr>
            <p:cNvSpPr txBox="1"/>
            <p:nvPr/>
          </p:nvSpPr>
          <p:spPr>
            <a:xfrm>
              <a:off x="9194390" y="3127216"/>
              <a:ext cx="33695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O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10965EB-46D2-4656-A5E3-1009497B0D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86986" y="2340025"/>
              <a:ext cx="0" cy="668215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3D14A375-7AC8-490B-9BD7-2B409264FF89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9521094" y="2636363"/>
              <a:ext cx="0" cy="668215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7643255-6211-4B30-9310-D37C8228A2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35841" y="2970470"/>
              <a:ext cx="451384" cy="418614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6D5ED9C-D86F-47FA-9FA8-2F9BDC6C76A1}"/>
                </a:ext>
              </a:extLst>
            </p:cNvPr>
            <p:cNvSpPr txBox="1"/>
            <p:nvPr/>
          </p:nvSpPr>
          <p:spPr>
            <a:xfrm>
              <a:off x="9784018" y="2835086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F0"/>
                  </a:solidFill>
                </a:rPr>
                <a:t>X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7A92995-9E46-4A61-9028-E4707DE7A7F1}"/>
                </a:ext>
              </a:extLst>
            </p:cNvPr>
            <p:cNvSpPr txBox="1"/>
            <p:nvPr/>
          </p:nvSpPr>
          <p:spPr>
            <a:xfrm>
              <a:off x="8558205" y="3318363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F0"/>
                  </a:solidFill>
                </a:rPr>
                <a:t>Z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7DEE4F8-770D-46C6-8272-AECF715E0960}"/>
                </a:ext>
              </a:extLst>
            </p:cNvPr>
            <p:cNvSpPr txBox="1"/>
            <p:nvPr/>
          </p:nvSpPr>
          <p:spPr>
            <a:xfrm>
              <a:off x="8937283" y="2111278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F0"/>
                  </a:solidFill>
                </a:rPr>
                <a:t>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23204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tent in a field&#10;&#10;Description automatically generated">
            <a:extLst>
              <a:ext uri="{FF2B5EF4-FFF2-40B4-BE49-F238E27FC236}">
                <a16:creationId xmlns:a16="http://schemas.microsoft.com/office/drawing/2014/main" id="{CFC8BD8A-E1B0-401B-B51B-022526E0C3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184" y="44388"/>
            <a:ext cx="9025632" cy="6769224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673EECB3-4F0E-40EB-8DF4-2BACFB8E36A5}"/>
              </a:ext>
            </a:extLst>
          </p:cNvPr>
          <p:cNvSpPr/>
          <p:nvPr/>
        </p:nvSpPr>
        <p:spPr>
          <a:xfrm>
            <a:off x="4305431" y="1668644"/>
            <a:ext cx="182880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30D2894-FA80-4180-B5F5-5927EC987CD4}"/>
              </a:ext>
            </a:extLst>
          </p:cNvPr>
          <p:cNvSpPr/>
          <p:nvPr/>
        </p:nvSpPr>
        <p:spPr>
          <a:xfrm>
            <a:off x="1583184" y="4938584"/>
            <a:ext cx="182880" cy="18288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4F4BDA6-FDD0-4EF2-B0C9-15EEFDF8594E}"/>
              </a:ext>
            </a:extLst>
          </p:cNvPr>
          <p:cNvSpPr/>
          <p:nvPr/>
        </p:nvSpPr>
        <p:spPr>
          <a:xfrm>
            <a:off x="3156012" y="4691489"/>
            <a:ext cx="182880" cy="18288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C33503F-9489-472C-8FA0-66692F92EA99}"/>
              </a:ext>
            </a:extLst>
          </p:cNvPr>
          <p:cNvSpPr txBox="1"/>
          <p:nvPr/>
        </p:nvSpPr>
        <p:spPr>
          <a:xfrm>
            <a:off x="4228395" y="1221263"/>
            <a:ext cx="31771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831D5D6-F267-426E-90A6-C24137281FEF}"/>
              </a:ext>
            </a:extLst>
          </p:cNvPr>
          <p:cNvSpPr txBox="1"/>
          <p:nvPr/>
        </p:nvSpPr>
        <p:spPr>
          <a:xfrm>
            <a:off x="3088594" y="4952418"/>
            <a:ext cx="30809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E18525F-C61A-40B8-B08B-37FA2E8D68CF}"/>
              </a:ext>
            </a:extLst>
          </p:cNvPr>
          <p:cNvSpPr txBox="1"/>
          <p:nvPr/>
        </p:nvSpPr>
        <p:spPr>
          <a:xfrm>
            <a:off x="1607206" y="5208243"/>
            <a:ext cx="32733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E00C80A-0B73-41FF-9B82-2DC08EF6A9EF}"/>
              </a:ext>
            </a:extLst>
          </p:cNvPr>
          <p:cNvCxnSpPr>
            <a:cxnSpLocks/>
          </p:cNvCxnSpPr>
          <p:nvPr/>
        </p:nvCxnSpPr>
        <p:spPr>
          <a:xfrm flipH="1">
            <a:off x="1721675" y="1824742"/>
            <a:ext cx="2610538" cy="3149354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4E1D446-F921-4220-9C37-B2F60816F66F}"/>
              </a:ext>
            </a:extLst>
          </p:cNvPr>
          <p:cNvCxnSpPr>
            <a:cxnSpLocks/>
          </p:cNvCxnSpPr>
          <p:nvPr/>
        </p:nvCxnSpPr>
        <p:spPr>
          <a:xfrm flipH="1">
            <a:off x="3298721" y="1851524"/>
            <a:ext cx="1145201" cy="2839965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0B7B18A-C1E6-4DE4-8F71-ED92F8108E52}"/>
              </a:ext>
            </a:extLst>
          </p:cNvPr>
          <p:cNvGrpSpPr/>
          <p:nvPr/>
        </p:nvGrpSpPr>
        <p:grpSpPr>
          <a:xfrm>
            <a:off x="8558205" y="2111278"/>
            <a:ext cx="1530705" cy="1576417"/>
            <a:chOff x="8558205" y="2111278"/>
            <a:chExt cx="1530705" cy="1576417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19098C2-83C1-4AEA-8841-3FC8C2D5B5E0}"/>
                </a:ext>
              </a:extLst>
            </p:cNvPr>
            <p:cNvSpPr/>
            <p:nvPr/>
          </p:nvSpPr>
          <p:spPr>
            <a:xfrm>
              <a:off x="9095786" y="2883225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569AE53-AAC7-4D8A-8200-FDFE5A74D2FA}"/>
                </a:ext>
              </a:extLst>
            </p:cNvPr>
            <p:cNvSpPr txBox="1"/>
            <p:nvPr/>
          </p:nvSpPr>
          <p:spPr>
            <a:xfrm>
              <a:off x="9194390" y="3127216"/>
              <a:ext cx="33695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O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711A866-9C5F-4B67-8463-3834B4F703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86986" y="2340025"/>
              <a:ext cx="0" cy="668215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04926A91-4570-4144-91FD-E58A60718C2A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9521094" y="2636363"/>
              <a:ext cx="0" cy="668215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25BEB729-F7E3-46C8-9FF5-450FC5CBE9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35841" y="2970470"/>
              <a:ext cx="451384" cy="418614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0873EB0-35C2-4C7D-84CD-CA82029190FC}"/>
                </a:ext>
              </a:extLst>
            </p:cNvPr>
            <p:cNvSpPr txBox="1"/>
            <p:nvPr/>
          </p:nvSpPr>
          <p:spPr>
            <a:xfrm>
              <a:off x="9784018" y="2835086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F0"/>
                  </a:solidFill>
                </a:rPr>
                <a:t>X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9AF3D7C-F8B1-4C97-B570-9D4FE7D23FDB}"/>
                </a:ext>
              </a:extLst>
            </p:cNvPr>
            <p:cNvSpPr txBox="1"/>
            <p:nvPr/>
          </p:nvSpPr>
          <p:spPr>
            <a:xfrm>
              <a:off x="8558205" y="3318363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F0"/>
                  </a:solidFill>
                </a:rPr>
                <a:t>Z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68D5DB0-F872-4AA4-974E-7FBF3893F24F}"/>
                </a:ext>
              </a:extLst>
            </p:cNvPr>
            <p:cNvSpPr txBox="1"/>
            <p:nvPr/>
          </p:nvSpPr>
          <p:spPr>
            <a:xfrm>
              <a:off x="8937283" y="2111278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F0"/>
                  </a:solidFill>
                </a:rPr>
                <a:t>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93970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tent in a field&#10;&#10;Description automatically generated">
            <a:extLst>
              <a:ext uri="{FF2B5EF4-FFF2-40B4-BE49-F238E27FC236}">
                <a16:creationId xmlns:a16="http://schemas.microsoft.com/office/drawing/2014/main" id="{CFC8BD8A-E1B0-401B-B51B-022526E0C3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184" y="44388"/>
            <a:ext cx="9025632" cy="6769224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673EECB3-4F0E-40EB-8DF4-2BACFB8E36A5}"/>
              </a:ext>
            </a:extLst>
          </p:cNvPr>
          <p:cNvSpPr/>
          <p:nvPr/>
        </p:nvSpPr>
        <p:spPr>
          <a:xfrm>
            <a:off x="4305431" y="1668644"/>
            <a:ext cx="182880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CC6DE6D-6CD0-43ED-84C7-C4DEA0C7DF3F}"/>
              </a:ext>
            </a:extLst>
          </p:cNvPr>
          <p:cNvSpPr/>
          <p:nvPr/>
        </p:nvSpPr>
        <p:spPr>
          <a:xfrm>
            <a:off x="6304388" y="5283334"/>
            <a:ext cx="182880" cy="18288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F927CD-1990-413D-B1C9-DE17D08330F7}"/>
              </a:ext>
            </a:extLst>
          </p:cNvPr>
          <p:cNvSpPr txBox="1"/>
          <p:nvPr/>
        </p:nvSpPr>
        <p:spPr>
          <a:xfrm>
            <a:off x="4228395" y="1221263"/>
            <a:ext cx="31771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9D6914-1F50-48E9-B6EE-A98D4ED21F95}"/>
              </a:ext>
            </a:extLst>
          </p:cNvPr>
          <p:cNvSpPr txBox="1"/>
          <p:nvPr/>
        </p:nvSpPr>
        <p:spPr>
          <a:xfrm>
            <a:off x="6487268" y="5466214"/>
            <a:ext cx="30970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7A49D74-921F-428D-A2DC-A51A3B1D5E98}"/>
              </a:ext>
            </a:extLst>
          </p:cNvPr>
          <p:cNvCxnSpPr>
            <a:cxnSpLocks/>
          </p:cNvCxnSpPr>
          <p:nvPr/>
        </p:nvCxnSpPr>
        <p:spPr>
          <a:xfrm>
            <a:off x="4461529" y="1824742"/>
            <a:ext cx="1934299" cy="3458592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1C848F5-D6C0-4070-A2E4-382994BECC20}"/>
              </a:ext>
            </a:extLst>
          </p:cNvPr>
          <p:cNvGrpSpPr/>
          <p:nvPr/>
        </p:nvGrpSpPr>
        <p:grpSpPr>
          <a:xfrm>
            <a:off x="8558205" y="2111278"/>
            <a:ext cx="1530705" cy="1576417"/>
            <a:chOff x="8558205" y="2111278"/>
            <a:chExt cx="1530705" cy="1576417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9CCC50C-F0E6-4F57-B2FC-DDF63E8555D9}"/>
                </a:ext>
              </a:extLst>
            </p:cNvPr>
            <p:cNvSpPr/>
            <p:nvPr/>
          </p:nvSpPr>
          <p:spPr>
            <a:xfrm>
              <a:off x="9095786" y="2883225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380DF02-B4FE-4DF5-8E96-E6BBD333299A}"/>
                </a:ext>
              </a:extLst>
            </p:cNvPr>
            <p:cNvSpPr txBox="1"/>
            <p:nvPr/>
          </p:nvSpPr>
          <p:spPr>
            <a:xfrm>
              <a:off x="9194390" y="3127216"/>
              <a:ext cx="33695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O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2001EC9-A133-4C21-9BB1-5896B5DFE9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86986" y="2340025"/>
              <a:ext cx="0" cy="668215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399AD58-DB88-4E46-9A5F-E77D6A5B02A8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9521094" y="2636363"/>
              <a:ext cx="0" cy="668215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C992CCE-A9AC-4F0D-9BF8-15DC129C1E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35841" y="2970470"/>
              <a:ext cx="451384" cy="418614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29B323C-E4CC-4C50-ACCF-CD074819E7F1}"/>
                </a:ext>
              </a:extLst>
            </p:cNvPr>
            <p:cNvSpPr txBox="1"/>
            <p:nvPr/>
          </p:nvSpPr>
          <p:spPr>
            <a:xfrm>
              <a:off x="9784018" y="2835086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F0"/>
                  </a:solidFill>
                </a:rPr>
                <a:t>X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3D5F51A-3501-48E5-A211-3D962684CC73}"/>
                </a:ext>
              </a:extLst>
            </p:cNvPr>
            <p:cNvSpPr txBox="1"/>
            <p:nvPr/>
          </p:nvSpPr>
          <p:spPr>
            <a:xfrm>
              <a:off x="8558205" y="3318363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F0"/>
                  </a:solidFill>
                </a:rPr>
                <a:t>Z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2C35E60-87EE-4548-AF3C-1C261C81738E}"/>
                </a:ext>
              </a:extLst>
            </p:cNvPr>
            <p:cNvSpPr txBox="1"/>
            <p:nvPr/>
          </p:nvSpPr>
          <p:spPr>
            <a:xfrm>
              <a:off x="8937283" y="2111278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F0"/>
                  </a:solidFill>
                </a:rPr>
                <a:t>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36692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tent in a field&#10;&#10;Description automatically generated">
            <a:extLst>
              <a:ext uri="{FF2B5EF4-FFF2-40B4-BE49-F238E27FC236}">
                <a16:creationId xmlns:a16="http://schemas.microsoft.com/office/drawing/2014/main" id="{CFC8BD8A-E1B0-401B-B51B-022526E0C3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184" y="44388"/>
            <a:ext cx="9025632" cy="6769224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673EECB3-4F0E-40EB-8DF4-2BACFB8E36A5}"/>
              </a:ext>
            </a:extLst>
          </p:cNvPr>
          <p:cNvSpPr/>
          <p:nvPr/>
        </p:nvSpPr>
        <p:spPr>
          <a:xfrm>
            <a:off x="4305431" y="1668644"/>
            <a:ext cx="182880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4F4BDA6-FDD0-4EF2-B0C9-15EEFDF8594E}"/>
              </a:ext>
            </a:extLst>
          </p:cNvPr>
          <p:cNvSpPr/>
          <p:nvPr/>
        </p:nvSpPr>
        <p:spPr>
          <a:xfrm>
            <a:off x="3156012" y="4691489"/>
            <a:ext cx="182880" cy="18288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3ABF8A-314E-4FB6-99A8-2FA1C71091C0}"/>
              </a:ext>
            </a:extLst>
          </p:cNvPr>
          <p:cNvSpPr txBox="1"/>
          <p:nvPr/>
        </p:nvSpPr>
        <p:spPr>
          <a:xfrm>
            <a:off x="4228395" y="1221263"/>
            <a:ext cx="31771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AB230E-86AF-4727-8016-0C33755D23A7}"/>
              </a:ext>
            </a:extLst>
          </p:cNvPr>
          <p:cNvSpPr txBox="1"/>
          <p:nvPr/>
        </p:nvSpPr>
        <p:spPr>
          <a:xfrm>
            <a:off x="3088594" y="4952418"/>
            <a:ext cx="30970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0707B40-FF4C-48DF-85CA-35283DCBEBE8}"/>
              </a:ext>
            </a:extLst>
          </p:cNvPr>
          <p:cNvCxnSpPr>
            <a:cxnSpLocks/>
          </p:cNvCxnSpPr>
          <p:nvPr/>
        </p:nvCxnSpPr>
        <p:spPr>
          <a:xfrm flipH="1">
            <a:off x="3298721" y="1851524"/>
            <a:ext cx="1145201" cy="2839965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D8027C2-1794-4F05-AE9E-A93631944948}"/>
              </a:ext>
            </a:extLst>
          </p:cNvPr>
          <p:cNvGrpSpPr/>
          <p:nvPr/>
        </p:nvGrpSpPr>
        <p:grpSpPr>
          <a:xfrm>
            <a:off x="8558205" y="2111278"/>
            <a:ext cx="1530705" cy="1576417"/>
            <a:chOff x="8558205" y="2111278"/>
            <a:chExt cx="1530705" cy="1576417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85EBBDB-0472-403C-BD69-69BD78B86E21}"/>
                </a:ext>
              </a:extLst>
            </p:cNvPr>
            <p:cNvSpPr/>
            <p:nvPr/>
          </p:nvSpPr>
          <p:spPr>
            <a:xfrm>
              <a:off x="9095786" y="2883225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B5D165E-F7B5-411D-8019-5202E30D0CCE}"/>
                </a:ext>
              </a:extLst>
            </p:cNvPr>
            <p:cNvSpPr txBox="1"/>
            <p:nvPr/>
          </p:nvSpPr>
          <p:spPr>
            <a:xfrm>
              <a:off x="9194390" y="3127216"/>
              <a:ext cx="33695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O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F865855-2A65-498B-963D-80D022EF80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86986" y="2340025"/>
              <a:ext cx="0" cy="668215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63CC54C4-FBB7-46F8-B844-F96654D94178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9521094" y="2636363"/>
              <a:ext cx="0" cy="668215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F53ADA33-9157-4D2C-8050-23B86A3A7F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35841" y="2970470"/>
              <a:ext cx="451384" cy="418614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6322B70-6823-4DDE-A38A-7D641539B8C8}"/>
                </a:ext>
              </a:extLst>
            </p:cNvPr>
            <p:cNvSpPr txBox="1"/>
            <p:nvPr/>
          </p:nvSpPr>
          <p:spPr>
            <a:xfrm>
              <a:off x="9784018" y="2835086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F0"/>
                  </a:solidFill>
                </a:rPr>
                <a:t>X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F10EA46-0B2C-4DC8-BE1B-3390F6E183FB}"/>
                </a:ext>
              </a:extLst>
            </p:cNvPr>
            <p:cNvSpPr txBox="1"/>
            <p:nvPr/>
          </p:nvSpPr>
          <p:spPr>
            <a:xfrm>
              <a:off x="8558205" y="3318363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F0"/>
                  </a:solidFill>
                </a:rPr>
                <a:t>Z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E391CF3-171D-4805-A3FE-554342155914}"/>
                </a:ext>
              </a:extLst>
            </p:cNvPr>
            <p:cNvSpPr txBox="1"/>
            <p:nvPr/>
          </p:nvSpPr>
          <p:spPr>
            <a:xfrm>
              <a:off x="8937283" y="2111278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F0"/>
                  </a:solidFill>
                </a:rPr>
                <a:t>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26459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tent in a field&#10;&#10;Description automatically generated">
            <a:extLst>
              <a:ext uri="{FF2B5EF4-FFF2-40B4-BE49-F238E27FC236}">
                <a16:creationId xmlns:a16="http://schemas.microsoft.com/office/drawing/2014/main" id="{CFC8BD8A-E1B0-401B-B51B-022526E0C3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184" y="44388"/>
            <a:ext cx="9025632" cy="6769224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673EECB3-4F0E-40EB-8DF4-2BACFB8E36A5}"/>
              </a:ext>
            </a:extLst>
          </p:cNvPr>
          <p:cNvSpPr/>
          <p:nvPr/>
        </p:nvSpPr>
        <p:spPr>
          <a:xfrm>
            <a:off x="4305431" y="1668644"/>
            <a:ext cx="182880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30D2894-FA80-4180-B5F5-5927EC987CD4}"/>
              </a:ext>
            </a:extLst>
          </p:cNvPr>
          <p:cNvSpPr/>
          <p:nvPr/>
        </p:nvSpPr>
        <p:spPr>
          <a:xfrm>
            <a:off x="1583184" y="4938584"/>
            <a:ext cx="182880" cy="18288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85B9B7-ADA2-4362-8D06-F8F122CE57D1}"/>
              </a:ext>
            </a:extLst>
          </p:cNvPr>
          <p:cNvSpPr txBox="1"/>
          <p:nvPr/>
        </p:nvSpPr>
        <p:spPr>
          <a:xfrm>
            <a:off x="4228395" y="1221263"/>
            <a:ext cx="31771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801823-2D65-449E-8BC8-5E07FEDC6574}"/>
              </a:ext>
            </a:extLst>
          </p:cNvPr>
          <p:cNvSpPr txBox="1"/>
          <p:nvPr/>
        </p:nvSpPr>
        <p:spPr>
          <a:xfrm>
            <a:off x="1607206" y="5208243"/>
            <a:ext cx="30970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10C1DD4-490B-4CFF-86CF-D78BB9F745D5}"/>
              </a:ext>
            </a:extLst>
          </p:cNvPr>
          <p:cNvCxnSpPr>
            <a:cxnSpLocks/>
          </p:cNvCxnSpPr>
          <p:nvPr/>
        </p:nvCxnSpPr>
        <p:spPr>
          <a:xfrm flipH="1">
            <a:off x="1721675" y="1824742"/>
            <a:ext cx="2610538" cy="3149354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55B1A62A-092C-436E-9C22-CFBE88C4C647}"/>
              </a:ext>
            </a:extLst>
          </p:cNvPr>
          <p:cNvGrpSpPr/>
          <p:nvPr/>
        </p:nvGrpSpPr>
        <p:grpSpPr>
          <a:xfrm>
            <a:off x="8558205" y="2111278"/>
            <a:ext cx="1530705" cy="1576417"/>
            <a:chOff x="8558205" y="2111278"/>
            <a:chExt cx="1530705" cy="1576417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5836035-0F2B-4F92-A61D-832B52652976}"/>
                </a:ext>
              </a:extLst>
            </p:cNvPr>
            <p:cNvSpPr/>
            <p:nvPr/>
          </p:nvSpPr>
          <p:spPr>
            <a:xfrm>
              <a:off x="9095786" y="2883225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DFE5586-EB9A-4D84-813E-0953D3912C52}"/>
                </a:ext>
              </a:extLst>
            </p:cNvPr>
            <p:cNvSpPr txBox="1"/>
            <p:nvPr/>
          </p:nvSpPr>
          <p:spPr>
            <a:xfrm>
              <a:off x="9194390" y="3127216"/>
              <a:ext cx="33695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O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39A4E38-9058-4E4C-89BA-A2E7D0E358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86986" y="2340025"/>
              <a:ext cx="0" cy="668215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D2BFA43-3446-490E-ABD6-F1845C97B331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9521094" y="2636363"/>
              <a:ext cx="0" cy="668215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CBED55B-3065-4527-A6E3-A2787CCDE9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35841" y="2970470"/>
              <a:ext cx="451384" cy="418614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F05828C-7E76-42A2-9889-CA2CD6E68FEA}"/>
                </a:ext>
              </a:extLst>
            </p:cNvPr>
            <p:cNvSpPr txBox="1"/>
            <p:nvPr/>
          </p:nvSpPr>
          <p:spPr>
            <a:xfrm>
              <a:off x="9784018" y="2835086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F0"/>
                  </a:solidFill>
                </a:rPr>
                <a:t>X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10EAA77-7B3F-47A9-A94D-B85599A71924}"/>
                </a:ext>
              </a:extLst>
            </p:cNvPr>
            <p:cNvSpPr txBox="1"/>
            <p:nvPr/>
          </p:nvSpPr>
          <p:spPr>
            <a:xfrm>
              <a:off x="8558205" y="3318363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F0"/>
                  </a:solidFill>
                </a:rPr>
                <a:t>Z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6C146A9-88D3-4E4A-8BB7-10C450877767}"/>
                </a:ext>
              </a:extLst>
            </p:cNvPr>
            <p:cNvSpPr txBox="1"/>
            <p:nvPr/>
          </p:nvSpPr>
          <p:spPr>
            <a:xfrm>
              <a:off x="8937283" y="2111278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F0"/>
                  </a:solidFill>
                </a:rPr>
                <a:t>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16690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47</Words>
  <Application>Microsoft Office PowerPoint</Application>
  <PresentationFormat>Widescreen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sugun tej</dc:creator>
  <cp:lastModifiedBy>sugun tej</cp:lastModifiedBy>
  <cp:revision>8</cp:revision>
  <dcterms:created xsi:type="dcterms:W3CDTF">2020-07-30T04:16:13Z</dcterms:created>
  <dcterms:modified xsi:type="dcterms:W3CDTF">2020-08-05T03:53:00Z</dcterms:modified>
</cp:coreProperties>
</file>