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840163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7" userDrawn="1">
          <p15:clr>
            <a:srgbClr val="A4A3A4"/>
          </p15:clr>
        </p15:guide>
        <p15:guide id="2" pos="1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221" d="100"/>
          <a:sy n="221" d="100"/>
        </p:scale>
        <p:origin x="1248" y="130"/>
      </p:cViewPr>
      <p:guideLst>
        <p:guide orient="horz" pos="807"/>
        <p:guide pos="1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419068"/>
            <a:ext cx="3264139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1344928"/>
            <a:ext cx="2880122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136330"/>
            <a:ext cx="828035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2" y="136330"/>
            <a:ext cx="2436103" cy="2170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638382"/>
            <a:ext cx="3312141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1713613"/>
            <a:ext cx="3312141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/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681651"/>
            <a:ext cx="1632069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681651"/>
            <a:ext cx="1632069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136331"/>
            <a:ext cx="3312141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2" y="627712"/>
            <a:ext cx="1624569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2" y="935344"/>
            <a:ext cx="1624569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627712"/>
            <a:ext cx="1632569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935344"/>
            <a:ext cx="1632569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170709"/>
            <a:ext cx="123855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368685"/>
            <a:ext cx="1944083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768191"/>
            <a:ext cx="123855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170709"/>
            <a:ext cx="123855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368685"/>
            <a:ext cx="1944083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768191"/>
            <a:ext cx="123855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136331"/>
            <a:ext cx="3312141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681651"/>
            <a:ext cx="3312141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2373333"/>
            <a:ext cx="864037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8C59-8DCD-4FCC-9B84-54AD771BCB7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2373333"/>
            <a:ext cx="1296055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2373333"/>
            <a:ext cx="864037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D5D8-7531-4526-91B9-B86D5C54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03453" y="1157322"/>
            <a:ext cx="1674078" cy="77627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50B4A45-216D-4A93-BBB8-92861FB6B5C2}"/>
              </a:ext>
            </a:extLst>
          </p:cNvPr>
          <p:cNvCxnSpPr>
            <a:cxnSpLocks/>
          </p:cNvCxnSpPr>
          <p:nvPr/>
        </p:nvCxnSpPr>
        <p:spPr>
          <a:xfrm>
            <a:off x="1290289" y="75173"/>
            <a:ext cx="5771" cy="1640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C7E78EE-C674-4746-9FCF-41D4724EF808}"/>
              </a:ext>
            </a:extLst>
          </p:cNvPr>
          <p:cNvCxnSpPr>
            <a:stCxn id="115" idx="2"/>
            <a:endCxn id="105" idx="0"/>
          </p:cNvCxnSpPr>
          <p:nvPr/>
        </p:nvCxnSpPr>
        <p:spPr>
          <a:xfrm flipH="1">
            <a:off x="1462177" y="1428194"/>
            <a:ext cx="338" cy="2702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D8AA17C9-5909-4F61-8B9D-2F77938D559B}"/>
              </a:ext>
            </a:extLst>
          </p:cNvPr>
          <p:cNvSpPr/>
          <p:nvPr/>
        </p:nvSpPr>
        <p:spPr>
          <a:xfrm>
            <a:off x="1296510" y="1610931"/>
            <a:ext cx="165698" cy="179532"/>
          </a:xfrm>
          <a:prstGeom prst="arc">
            <a:avLst>
              <a:gd name="adj1" fmla="val 21504874"/>
              <a:gd name="adj2" fmla="val 105098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c 114">
            <a:extLst>
              <a:ext uri="{FF2B5EF4-FFF2-40B4-BE49-F238E27FC236}">
                <a16:creationId xmlns:a16="http://schemas.microsoft.com/office/drawing/2014/main" id="{8628FA94-E614-4468-830E-27073A0D3200}"/>
              </a:ext>
            </a:extLst>
          </p:cNvPr>
          <p:cNvSpPr/>
          <p:nvPr/>
        </p:nvSpPr>
        <p:spPr>
          <a:xfrm flipV="1">
            <a:off x="1462181" y="1357862"/>
            <a:ext cx="165698" cy="154617"/>
          </a:xfrm>
          <a:prstGeom prst="arc">
            <a:avLst>
              <a:gd name="adj1" fmla="val 21504874"/>
              <a:gd name="adj2" fmla="val 105098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F294953-A336-4981-92BE-380D3D24D797}"/>
              </a:ext>
            </a:extLst>
          </p:cNvPr>
          <p:cNvCxnSpPr>
            <a:cxnSpLocks/>
          </p:cNvCxnSpPr>
          <p:nvPr/>
        </p:nvCxnSpPr>
        <p:spPr>
          <a:xfrm>
            <a:off x="1626202" y="1427674"/>
            <a:ext cx="251" cy="2818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5EF0B5-70B3-4B37-8B3F-53302B552FDD}"/>
              </a:ext>
            </a:extLst>
          </p:cNvPr>
          <p:cNvCxnSpPr>
            <a:cxnSpLocks/>
          </p:cNvCxnSpPr>
          <p:nvPr/>
        </p:nvCxnSpPr>
        <p:spPr>
          <a:xfrm>
            <a:off x="1788576" y="1434036"/>
            <a:ext cx="2735" cy="25999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Arc 118">
            <a:extLst>
              <a:ext uri="{FF2B5EF4-FFF2-40B4-BE49-F238E27FC236}">
                <a16:creationId xmlns:a16="http://schemas.microsoft.com/office/drawing/2014/main" id="{73A2C4D2-3597-44A3-B474-12B9691B1261}"/>
              </a:ext>
            </a:extLst>
          </p:cNvPr>
          <p:cNvSpPr/>
          <p:nvPr/>
        </p:nvSpPr>
        <p:spPr>
          <a:xfrm>
            <a:off x="1627600" y="1606571"/>
            <a:ext cx="165698" cy="179532"/>
          </a:xfrm>
          <a:prstGeom prst="arc">
            <a:avLst>
              <a:gd name="adj1" fmla="val 21504874"/>
              <a:gd name="adj2" fmla="val 105098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0E491439-E8C4-412F-8FA7-3F6EC75A485B}"/>
              </a:ext>
            </a:extLst>
          </p:cNvPr>
          <p:cNvSpPr/>
          <p:nvPr/>
        </p:nvSpPr>
        <p:spPr>
          <a:xfrm flipV="1">
            <a:off x="1790199" y="1363718"/>
            <a:ext cx="165698" cy="154617"/>
          </a:xfrm>
          <a:prstGeom prst="arc">
            <a:avLst>
              <a:gd name="adj1" fmla="val 21504874"/>
              <a:gd name="adj2" fmla="val 105098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03310B6-A7BB-4B5D-9E38-91DDC0D04DA0}"/>
              </a:ext>
            </a:extLst>
          </p:cNvPr>
          <p:cNvCxnSpPr>
            <a:cxnSpLocks/>
          </p:cNvCxnSpPr>
          <p:nvPr/>
        </p:nvCxnSpPr>
        <p:spPr>
          <a:xfrm>
            <a:off x="1953603" y="1434032"/>
            <a:ext cx="251" cy="2818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035BA44-87E9-484A-9863-494F8216E403}"/>
              </a:ext>
            </a:extLst>
          </p:cNvPr>
          <p:cNvCxnSpPr>
            <a:stCxn id="132" idx="2"/>
            <a:endCxn id="131" idx="0"/>
          </p:cNvCxnSpPr>
          <p:nvPr/>
        </p:nvCxnSpPr>
        <p:spPr>
          <a:xfrm flipH="1">
            <a:off x="2119352" y="1434050"/>
            <a:ext cx="2251" cy="2599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Arc 130">
            <a:extLst>
              <a:ext uri="{FF2B5EF4-FFF2-40B4-BE49-F238E27FC236}">
                <a16:creationId xmlns:a16="http://schemas.microsoft.com/office/drawing/2014/main" id="{4524075E-B255-4D8D-A6E9-6A99F3846ED0}"/>
              </a:ext>
            </a:extLst>
          </p:cNvPr>
          <p:cNvSpPr/>
          <p:nvPr/>
        </p:nvSpPr>
        <p:spPr>
          <a:xfrm>
            <a:off x="1953685" y="1606545"/>
            <a:ext cx="165698" cy="179532"/>
          </a:xfrm>
          <a:prstGeom prst="arc">
            <a:avLst>
              <a:gd name="adj1" fmla="val 21504874"/>
              <a:gd name="adj2" fmla="val 105098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83A49704-A5DF-4288-A467-15BE310D2867}"/>
              </a:ext>
            </a:extLst>
          </p:cNvPr>
          <p:cNvSpPr/>
          <p:nvPr/>
        </p:nvSpPr>
        <p:spPr>
          <a:xfrm flipV="1">
            <a:off x="2121269" y="1363718"/>
            <a:ext cx="165698" cy="154617"/>
          </a:xfrm>
          <a:prstGeom prst="arc">
            <a:avLst>
              <a:gd name="adj1" fmla="val 21504874"/>
              <a:gd name="adj2" fmla="val 105098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B6D2169-3A2D-4622-A85E-255C058563F2}"/>
              </a:ext>
            </a:extLst>
          </p:cNvPr>
          <p:cNvCxnSpPr>
            <a:cxnSpLocks/>
          </p:cNvCxnSpPr>
          <p:nvPr/>
        </p:nvCxnSpPr>
        <p:spPr>
          <a:xfrm>
            <a:off x="2286482" y="1437587"/>
            <a:ext cx="251" cy="2818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23E5575-9BDE-4F29-9B78-2CE56AFCC891}"/>
              </a:ext>
            </a:extLst>
          </p:cNvPr>
          <p:cNvCxnSpPr>
            <a:stCxn id="136" idx="2"/>
            <a:endCxn id="135" idx="0"/>
          </p:cNvCxnSpPr>
          <p:nvPr/>
        </p:nvCxnSpPr>
        <p:spPr>
          <a:xfrm flipH="1">
            <a:off x="2450629" y="1437745"/>
            <a:ext cx="1407" cy="2638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Arc 134">
            <a:extLst>
              <a:ext uri="{FF2B5EF4-FFF2-40B4-BE49-F238E27FC236}">
                <a16:creationId xmlns:a16="http://schemas.microsoft.com/office/drawing/2014/main" id="{2A65109B-0073-413F-A5FE-3A67FB0A9F82}"/>
              </a:ext>
            </a:extLst>
          </p:cNvPr>
          <p:cNvSpPr/>
          <p:nvPr/>
        </p:nvSpPr>
        <p:spPr>
          <a:xfrm>
            <a:off x="2284959" y="1614092"/>
            <a:ext cx="165698" cy="179532"/>
          </a:xfrm>
          <a:prstGeom prst="arc">
            <a:avLst>
              <a:gd name="adj1" fmla="val 21504874"/>
              <a:gd name="adj2" fmla="val 105098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47B296D0-B88D-46CB-8E8C-184D42955816}"/>
              </a:ext>
            </a:extLst>
          </p:cNvPr>
          <p:cNvSpPr/>
          <p:nvPr/>
        </p:nvSpPr>
        <p:spPr>
          <a:xfrm flipV="1">
            <a:off x="2451698" y="1367416"/>
            <a:ext cx="165698" cy="154617"/>
          </a:xfrm>
          <a:prstGeom prst="arc">
            <a:avLst>
              <a:gd name="adj1" fmla="val 21504874"/>
              <a:gd name="adj2" fmla="val 105098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9306AFC-5E19-4AF7-851C-1928BCA401F4}"/>
              </a:ext>
            </a:extLst>
          </p:cNvPr>
          <p:cNvCxnSpPr>
            <a:endCxn id="139" idx="2"/>
          </p:cNvCxnSpPr>
          <p:nvPr/>
        </p:nvCxnSpPr>
        <p:spPr>
          <a:xfrm>
            <a:off x="2618241" y="1425867"/>
            <a:ext cx="251" cy="2818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Arc 138">
            <a:extLst>
              <a:ext uri="{FF2B5EF4-FFF2-40B4-BE49-F238E27FC236}">
                <a16:creationId xmlns:a16="http://schemas.microsoft.com/office/drawing/2014/main" id="{99DF35F1-707D-4A7E-B270-CBEF3F895AC5}"/>
              </a:ext>
            </a:extLst>
          </p:cNvPr>
          <p:cNvSpPr/>
          <p:nvPr/>
        </p:nvSpPr>
        <p:spPr>
          <a:xfrm>
            <a:off x="2618241" y="1610931"/>
            <a:ext cx="165698" cy="179532"/>
          </a:xfrm>
          <a:prstGeom prst="arc">
            <a:avLst>
              <a:gd name="adj1" fmla="val 21504874"/>
              <a:gd name="adj2" fmla="val 1050986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DD98151-B94A-4F99-B57A-7BB8C759B44C}"/>
              </a:ext>
            </a:extLst>
          </p:cNvPr>
          <p:cNvCxnSpPr>
            <a:cxnSpLocks/>
          </p:cNvCxnSpPr>
          <p:nvPr/>
        </p:nvCxnSpPr>
        <p:spPr>
          <a:xfrm>
            <a:off x="2780872" y="75173"/>
            <a:ext cx="845" cy="1640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639BEC-689F-4988-B4ED-4A3E53D1B0B3}"/>
              </a:ext>
            </a:extLst>
          </p:cNvPr>
          <p:cNvSpPr txBox="1"/>
          <p:nvPr/>
        </p:nvSpPr>
        <p:spPr>
          <a:xfrm flipH="1">
            <a:off x="1953603" y="388127"/>
            <a:ext cx="1275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R22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33929BE-55AE-430B-9106-5BB8B9E1E48D}"/>
              </a:ext>
            </a:extLst>
          </p:cNvPr>
          <p:cNvSpPr/>
          <p:nvPr/>
        </p:nvSpPr>
        <p:spPr>
          <a:xfrm>
            <a:off x="1217555" y="730042"/>
            <a:ext cx="145467" cy="155821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40AE3DA-4E7E-4D2E-914B-E6951B28039D}"/>
              </a:ext>
            </a:extLst>
          </p:cNvPr>
          <p:cNvSpPr/>
          <p:nvPr/>
        </p:nvSpPr>
        <p:spPr>
          <a:xfrm flipV="1">
            <a:off x="2708139" y="739358"/>
            <a:ext cx="145467" cy="155821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DEDD90-010D-443A-B51D-B0F94F1ADFE1}"/>
              </a:ext>
            </a:extLst>
          </p:cNvPr>
          <p:cNvSpPr txBox="1"/>
          <p:nvPr/>
        </p:nvSpPr>
        <p:spPr>
          <a:xfrm flipH="1">
            <a:off x="1084604" y="1958572"/>
            <a:ext cx="190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Evaporator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6A47B-6640-45CD-80E1-4FA8B18028F4}"/>
              </a:ext>
            </a:extLst>
          </p:cNvPr>
          <p:cNvSpPr txBox="1"/>
          <p:nvPr/>
        </p:nvSpPr>
        <p:spPr>
          <a:xfrm flipH="1">
            <a:off x="732077" y="1154444"/>
            <a:ext cx="369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3BE7EBA-DB96-442F-B4C4-B0B2485CC945}"/>
              </a:ext>
            </a:extLst>
          </p:cNvPr>
          <p:cNvSpPr txBox="1"/>
          <p:nvPr/>
        </p:nvSpPr>
        <p:spPr>
          <a:xfrm flipH="1">
            <a:off x="2903607" y="1165299"/>
            <a:ext cx="369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ABBFAB3-D177-4C2B-B7E8-5335D22A6D01}"/>
              </a:ext>
            </a:extLst>
          </p:cNvPr>
          <p:cNvCxnSpPr/>
          <p:nvPr/>
        </p:nvCxnSpPr>
        <p:spPr>
          <a:xfrm>
            <a:off x="1200173" y="239692"/>
            <a:ext cx="201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C0F5D5B-E441-4468-84FD-60B9FFDED993}"/>
              </a:ext>
            </a:extLst>
          </p:cNvPr>
          <p:cNvSpPr txBox="1"/>
          <p:nvPr/>
        </p:nvSpPr>
        <p:spPr>
          <a:xfrm flipH="1">
            <a:off x="1007128" y="218737"/>
            <a:ext cx="369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9D0751D-4517-4444-A698-D8B26310D6B6}"/>
              </a:ext>
            </a:extLst>
          </p:cNvPr>
          <p:cNvCxnSpPr/>
          <p:nvPr/>
        </p:nvCxnSpPr>
        <p:spPr>
          <a:xfrm>
            <a:off x="2679967" y="245295"/>
            <a:ext cx="201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DD0A288-4DE2-4277-9113-6278F0F3EE44}"/>
              </a:ext>
            </a:extLst>
          </p:cNvPr>
          <p:cNvSpPr txBox="1"/>
          <p:nvPr/>
        </p:nvSpPr>
        <p:spPr>
          <a:xfrm flipH="1">
            <a:off x="2668828" y="197149"/>
            <a:ext cx="369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CD0C51-9DAD-47C9-A244-8A4CCC9E645D}"/>
              </a:ext>
            </a:extLst>
          </p:cNvPr>
          <p:cNvSpPr txBox="1"/>
          <p:nvPr/>
        </p:nvSpPr>
        <p:spPr>
          <a:xfrm flipH="1">
            <a:off x="421449" y="1547044"/>
            <a:ext cx="89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AF8908-A573-455C-88A3-B7A15D3E264F}"/>
              </a:ext>
            </a:extLst>
          </p:cNvPr>
          <p:cNvCxnSpPr/>
          <p:nvPr/>
        </p:nvCxnSpPr>
        <p:spPr>
          <a:xfrm>
            <a:off x="1227909" y="1280319"/>
            <a:ext cx="1602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2DBD3F-4E31-4AA1-96A6-EB36EE95793E}"/>
              </a:ext>
            </a:extLst>
          </p:cNvPr>
          <p:cNvCxnSpPr/>
          <p:nvPr/>
        </p:nvCxnSpPr>
        <p:spPr>
          <a:xfrm>
            <a:off x="1234811" y="1423151"/>
            <a:ext cx="1602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4BC4C9E-3114-4C7E-9F10-2EBBD949D85B}"/>
              </a:ext>
            </a:extLst>
          </p:cNvPr>
          <p:cNvCxnSpPr/>
          <p:nvPr/>
        </p:nvCxnSpPr>
        <p:spPr>
          <a:xfrm>
            <a:off x="1227909" y="1539482"/>
            <a:ext cx="1602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778182-CC54-42BB-A205-C8FE58EFDDE5}"/>
              </a:ext>
            </a:extLst>
          </p:cNvPr>
          <p:cNvCxnSpPr/>
          <p:nvPr/>
        </p:nvCxnSpPr>
        <p:spPr>
          <a:xfrm>
            <a:off x="1234811" y="1682314"/>
            <a:ext cx="1602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87BD9AC-7899-44D8-A4D3-A460FE53700D}"/>
              </a:ext>
            </a:extLst>
          </p:cNvPr>
          <p:cNvCxnSpPr/>
          <p:nvPr/>
        </p:nvCxnSpPr>
        <p:spPr>
          <a:xfrm>
            <a:off x="1234810" y="1808531"/>
            <a:ext cx="1602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D8F4C6-B7FA-4A0E-9860-AD00825F5ECE}"/>
              </a:ext>
            </a:extLst>
          </p:cNvPr>
          <p:cNvCxnSpPr>
            <a:cxnSpLocks/>
          </p:cNvCxnSpPr>
          <p:nvPr/>
        </p:nvCxnSpPr>
        <p:spPr>
          <a:xfrm flipH="1">
            <a:off x="768354" y="1512479"/>
            <a:ext cx="3660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90EC5BA-9184-46AD-82FC-16F5E5818572}"/>
              </a:ext>
            </a:extLst>
          </p:cNvPr>
          <p:cNvSpPr/>
          <p:nvPr/>
        </p:nvSpPr>
        <p:spPr>
          <a:xfrm rot="5400000">
            <a:off x="913460" y="1436065"/>
            <a:ext cx="145467" cy="155821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828C05-56C7-4EC2-BCF6-802BB3F836FF}"/>
              </a:ext>
            </a:extLst>
          </p:cNvPr>
          <p:cNvCxnSpPr>
            <a:cxnSpLocks/>
          </p:cNvCxnSpPr>
          <p:nvPr/>
        </p:nvCxnSpPr>
        <p:spPr>
          <a:xfrm flipH="1">
            <a:off x="2911795" y="1532315"/>
            <a:ext cx="3660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9181AA2-9F41-4EA3-B6D6-4EA9984A7C79}"/>
              </a:ext>
            </a:extLst>
          </p:cNvPr>
          <p:cNvSpPr/>
          <p:nvPr/>
        </p:nvSpPr>
        <p:spPr>
          <a:xfrm rot="5400000">
            <a:off x="3056900" y="1455901"/>
            <a:ext cx="145467" cy="155821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Wayne</dc:creator>
  <cp:lastModifiedBy>Inampudi, Sugun Tej</cp:lastModifiedBy>
  <cp:revision>21</cp:revision>
  <dcterms:created xsi:type="dcterms:W3CDTF">2020-10-15T03:56:19Z</dcterms:created>
  <dcterms:modified xsi:type="dcterms:W3CDTF">2021-03-18T22:30:45Z</dcterms:modified>
</cp:coreProperties>
</file>