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0789-D01B-514C-A6FD-4D54E6E97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822C-0B8E-CC4A-89AB-9119262A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F290-9A54-9441-A98A-2CDD8482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5BED-4AB9-E341-8913-AD9084A4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E97D-FCC9-8C4F-A062-BE9ED53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4F6F-8A77-1E4D-9EB6-8247C069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D99C-6023-CA42-AB36-805A6BC2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7AB0-CA40-7E4A-8FEB-C1273B7D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8CFA-DB3A-9047-9FE0-A5AAD323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1487-BD4B-D948-A892-8A624B3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C646F-3901-FB4F-A847-C0E96B612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8362-3E09-DC4A-974A-2CD81B5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052D-9263-9647-99E8-F2E1948E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A52D-E0F3-EE43-A055-665AE49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D5D3-FB2B-7245-A3F3-E7EE969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799B-8016-F445-9D12-C519727E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9EDA-C3ED-DF4B-9C1F-A06A898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F5A5-040C-FE4C-8E97-727B63CF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026C-5161-C341-B619-244E1F0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3CC3-7E89-0F44-8596-B8943EAF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3C64-2E72-A540-A370-934AE532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169C-764D-984B-A92E-2D8A33A9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3950-E630-B545-89E2-BBA9095F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855D-08DB-424D-A4D1-706757FC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C19B-491C-9642-A1B9-33640C58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7570-EBAC-0349-806E-AD3B5482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F47-80C2-7545-89CC-0AE9444BA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2B0E2-0EA6-2B4B-B76B-DDE47368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BACD-D56F-824C-92A7-09BBBDA2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C9F3-67FA-324A-BD8A-2F0B106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FD855-F235-3949-A77B-C0D585C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EB8A-F1D2-2C49-B788-8A26C62A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EEBD-FDB9-8944-90C4-8BDAEA32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B6C2-33BC-BC4F-A4F5-D0A09DFE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240A2-DC0C-4D45-80D0-72E44297B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11BEC-D5F1-9D4A-9CDD-B6BB60227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90BBF-B7E2-374E-B2EA-5F9D3BC6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3B9A3-0101-0A48-A1A2-043F13E1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03B67-3CAF-444C-8B27-2489C046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C4B5-F4A3-F148-9D23-79CFAE56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3B7D1-7F9C-7D44-8A1A-0FB94C63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5221-470A-7A45-80C8-A25B8831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0280E-F65E-CC4F-B80A-F574DB9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B4C1D-BC93-144F-9A05-9CA7D2B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6A788-8FE8-684A-95DF-64F9DBFE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DAD2-E901-CC42-B85C-9663B710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2C3-13C7-4344-AEB9-5F1E85B7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1383-4065-EB43-B375-180D0302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5BCC-D8EB-8C49-A3D6-E4BCBDC1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1088-E319-8B4C-8DB8-D78358AC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C452C-AF80-774B-A082-ED814014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E5D3-3016-554F-B0DE-0E079FB0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1243-0060-C246-91D3-DE3BFBD8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CA43-9E4D-9B44-8FC9-EA6A7FF1D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794E-1B36-194E-B705-6188AE04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3EBF-4E84-9F47-B482-FA2495B1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EDE5-4716-9345-A301-DB8E409E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3644-19D7-ED47-9AE2-3F0FFDFA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2A8DA-8881-514A-B463-08696D73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E928-64FE-BA47-994B-EA869062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1284-976C-AE4D-BAF5-78A5CAE33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3BB9-58B8-2C44-94AF-13B9714881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9C84-20EE-5842-8144-0143F67D7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E29C-40D9-7B4E-993B-CC626663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A353-A792-634B-A3B5-1412A714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64446-9330-7E4F-8A8D-426A88F855D0}"/>
              </a:ext>
            </a:extLst>
          </p:cNvPr>
          <p:cNvSpPr/>
          <p:nvPr/>
        </p:nvSpPr>
        <p:spPr>
          <a:xfrm>
            <a:off x="3174124" y="2416320"/>
            <a:ext cx="3920360" cy="1478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Proctor computer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9E10B3-9954-DB45-A815-DC7FD57C373F}"/>
              </a:ext>
            </a:extLst>
          </p:cNvPr>
          <p:cNvSpPr/>
          <p:nvPr/>
        </p:nvSpPr>
        <p:spPr>
          <a:xfrm>
            <a:off x="3382626" y="3220568"/>
            <a:ext cx="1609788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PrairieTest</a:t>
            </a:r>
            <a:r>
              <a:rPr lang="en-US" dirty="0"/>
              <a:t>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E88AE-AA6F-E447-BF79-218743F58E7C}"/>
              </a:ext>
            </a:extLst>
          </p:cNvPr>
          <p:cNvSpPr/>
          <p:nvPr/>
        </p:nvSpPr>
        <p:spPr>
          <a:xfrm>
            <a:off x="5291106" y="3220567"/>
            <a:ext cx="1609788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ID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5647E-B964-8F4F-9687-22E9678A7EE9}"/>
              </a:ext>
            </a:extLst>
          </p:cNvPr>
          <p:cNvSpPr/>
          <p:nvPr/>
        </p:nvSpPr>
        <p:spPr>
          <a:xfrm>
            <a:off x="603988" y="3220566"/>
            <a:ext cx="1609788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062E0-A660-FF4D-923F-1B34CB38B174}"/>
              </a:ext>
            </a:extLst>
          </p:cNvPr>
          <p:cNvSpPr/>
          <p:nvPr/>
        </p:nvSpPr>
        <p:spPr>
          <a:xfrm>
            <a:off x="8054832" y="3220565"/>
            <a:ext cx="1609788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136A0-61B3-7C4B-BAC4-AF1F1A081971}"/>
              </a:ext>
            </a:extLst>
          </p:cNvPr>
          <p:cNvSpPr/>
          <p:nvPr/>
        </p:nvSpPr>
        <p:spPr>
          <a:xfrm>
            <a:off x="3041892" y="4441680"/>
            <a:ext cx="1950522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prairietest.com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38B22-23F7-7443-8AD9-FBB0AE3C2972}"/>
              </a:ext>
            </a:extLst>
          </p:cNvPr>
          <p:cNvSpPr/>
          <p:nvPr/>
        </p:nvSpPr>
        <p:spPr>
          <a:xfrm>
            <a:off x="5291106" y="4441680"/>
            <a:ext cx="1950522" cy="45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University Servers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36A29-B377-3546-A6CF-A5CC2EC2CEB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213776" y="3449593"/>
            <a:ext cx="1168850" cy="2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46219-2DA2-A749-B547-C3867DE6D76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92414" y="3449594"/>
            <a:ext cx="298692" cy="1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EBB031-F3F5-3E40-AC1A-1EC1A3B5FFD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00894" y="3449592"/>
            <a:ext cx="1153938" cy="1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816DD-8350-C149-A668-685A869FD5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3678620"/>
            <a:ext cx="170367" cy="76306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50ED8A-3E2D-5542-9764-C7E6F90F8DE8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017153" y="3678621"/>
            <a:ext cx="170367" cy="76305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59CB51F4-E1AC-2D44-A195-3C5677D5F13F}"/>
              </a:ext>
            </a:extLst>
          </p:cNvPr>
          <p:cNvSpPr/>
          <p:nvPr/>
        </p:nvSpPr>
        <p:spPr>
          <a:xfrm>
            <a:off x="2218198" y="2839679"/>
            <a:ext cx="3847860" cy="521859"/>
          </a:xfrm>
          <a:custGeom>
            <a:avLst/>
            <a:gdLst>
              <a:gd name="connsiteX0" fmla="*/ 0 w 3534033"/>
              <a:gd name="connsiteY0" fmla="*/ 890234 h 890234"/>
              <a:gd name="connsiteX1" fmla="*/ 3534033 w 3534033"/>
              <a:gd name="connsiteY1" fmla="*/ 548 h 890234"/>
              <a:gd name="connsiteX0" fmla="*/ 0 w 3459893"/>
              <a:gd name="connsiteY0" fmla="*/ 2434410 h 2434410"/>
              <a:gd name="connsiteX1" fmla="*/ 3459893 w 3459893"/>
              <a:gd name="connsiteY1" fmla="*/ 129 h 2434410"/>
              <a:gd name="connsiteX0" fmla="*/ 0 w 3459893"/>
              <a:gd name="connsiteY0" fmla="*/ 2434427 h 2434427"/>
              <a:gd name="connsiteX1" fmla="*/ 3459893 w 3459893"/>
              <a:gd name="connsiteY1" fmla="*/ 146 h 2434427"/>
              <a:gd name="connsiteX0" fmla="*/ 0 w 3793525"/>
              <a:gd name="connsiteY0" fmla="*/ 397857 h 397857"/>
              <a:gd name="connsiteX1" fmla="*/ 3793525 w 3793525"/>
              <a:gd name="connsiteY1" fmla="*/ 163079 h 397857"/>
              <a:gd name="connsiteX0" fmla="*/ 0 w 3793525"/>
              <a:gd name="connsiteY0" fmla="*/ 552598 h 552598"/>
              <a:gd name="connsiteX1" fmla="*/ 3793525 w 3793525"/>
              <a:gd name="connsiteY1" fmla="*/ 317820 h 552598"/>
              <a:gd name="connsiteX0" fmla="*/ 0 w 3833782"/>
              <a:gd name="connsiteY0" fmla="*/ 524289 h 524289"/>
              <a:gd name="connsiteX1" fmla="*/ 3833782 w 3833782"/>
              <a:gd name="connsiteY1" fmla="*/ 341269 h 524289"/>
              <a:gd name="connsiteX0" fmla="*/ 0 w 3851035"/>
              <a:gd name="connsiteY0" fmla="*/ 500608 h 500608"/>
              <a:gd name="connsiteX1" fmla="*/ 3851035 w 3851035"/>
              <a:gd name="connsiteY1" fmla="*/ 363595 h 500608"/>
              <a:gd name="connsiteX0" fmla="*/ 0 w 3851035"/>
              <a:gd name="connsiteY0" fmla="*/ 520218 h 520218"/>
              <a:gd name="connsiteX1" fmla="*/ 3851035 w 3851035"/>
              <a:gd name="connsiteY1" fmla="*/ 383205 h 520218"/>
              <a:gd name="connsiteX0" fmla="*/ 0 w 3857385"/>
              <a:gd name="connsiteY0" fmla="*/ 526820 h 526820"/>
              <a:gd name="connsiteX1" fmla="*/ 3857385 w 3857385"/>
              <a:gd name="connsiteY1" fmla="*/ 377107 h 526820"/>
              <a:gd name="connsiteX0" fmla="*/ 0 w 3847860"/>
              <a:gd name="connsiteY0" fmla="*/ 521859 h 521859"/>
              <a:gd name="connsiteX1" fmla="*/ 3847860 w 3847860"/>
              <a:gd name="connsiteY1" fmla="*/ 381671 h 5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7860" h="521859">
                <a:moveTo>
                  <a:pt x="0" y="521859"/>
                </a:moveTo>
                <a:cubicBezTo>
                  <a:pt x="1010166" y="-191744"/>
                  <a:pt x="3590040" y="-108753"/>
                  <a:pt x="3847860" y="381671"/>
                </a:cubicBezTo>
              </a:path>
            </a:pathLst>
          </a:custGeom>
          <a:noFill/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West, Matthew</dc:creator>
  <cp:lastModifiedBy>West, Matthew</cp:lastModifiedBy>
  <cp:revision>2</cp:revision>
  <dcterms:created xsi:type="dcterms:W3CDTF">2021-10-07T15:18:03Z</dcterms:created>
  <dcterms:modified xsi:type="dcterms:W3CDTF">2021-10-20T13:24:52Z</dcterms:modified>
</cp:coreProperties>
</file>