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BD57-2F5A-4D24-A6E0-EE75045CD7E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32AC-63F4-4495-BDC3-D25C6D9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687897" y="956345"/>
            <a:ext cx="1551964" cy="436227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2818" y="981295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59683" y="1350627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968927" y="1778466"/>
            <a:ext cx="981512" cy="964734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9928" y="2030000"/>
            <a:ext cx="67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Go to school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59683" y="2743199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50439" y="2222945"/>
            <a:ext cx="364922" cy="1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2818" y="2772452"/>
            <a:ext cx="3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50439" y="1891500"/>
            <a:ext cx="2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2332139" y="1948218"/>
            <a:ext cx="897622" cy="56636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06302" y="1992112"/>
            <a:ext cx="10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Go to wash room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1052817" y="3158450"/>
            <a:ext cx="897622" cy="56636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06676" y="3200290"/>
            <a:ext cx="906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Go to sleep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751587" y="2514584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2239859" y="2873062"/>
            <a:ext cx="981512" cy="964734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41193" y="3101431"/>
            <a:ext cx="780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Take a bath and brush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21369" y="3355429"/>
            <a:ext cx="578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30615" y="3843824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37105" y="3646683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13931" y="3860603"/>
            <a:ext cx="3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96873" y="2973784"/>
            <a:ext cx="2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3875712" y="3072246"/>
            <a:ext cx="897622" cy="56636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2239859" y="4288442"/>
            <a:ext cx="897622" cy="56636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85916" y="5339852"/>
            <a:ext cx="562064" cy="1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294454" y="4640888"/>
            <a:ext cx="1" cy="42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834542" y="5771617"/>
            <a:ext cx="2" cy="89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6857999" y="4972260"/>
            <a:ext cx="897622" cy="56636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3845643" y="5053991"/>
            <a:ext cx="897622" cy="56636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3888294" y="4114492"/>
            <a:ext cx="897622" cy="56636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ecision 39"/>
          <p:cNvSpPr/>
          <p:nvPr/>
        </p:nvSpPr>
        <p:spPr>
          <a:xfrm>
            <a:off x="5343786" y="4854807"/>
            <a:ext cx="981512" cy="964734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325298" y="5326374"/>
            <a:ext cx="519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358557" y="3441633"/>
            <a:ext cx="5596" cy="49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358557" y="4567171"/>
            <a:ext cx="1" cy="43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6857999" y="3973214"/>
            <a:ext cx="897622" cy="566366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Terminator 48"/>
          <p:cNvSpPr/>
          <p:nvPr/>
        </p:nvSpPr>
        <p:spPr>
          <a:xfrm>
            <a:off x="6530828" y="2923670"/>
            <a:ext cx="1551964" cy="436227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391703" y="4976549"/>
            <a:ext cx="2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64755" y="5766872"/>
            <a:ext cx="3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25483" y="2972513"/>
            <a:ext cx="96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21584" y="3999709"/>
            <a:ext cx="570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Leave for school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7021584" y="5068727"/>
            <a:ext cx="570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Make food</a:t>
            </a:r>
            <a:endParaRPr lang="en-US" sz="105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882076" y="6618378"/>
            <a:ext cx="3077366" cy="2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8791662" y="4299791"/>
            <a:ext cx="40539" cy="229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755621" y="4380729"/>
            <a:ext cx="1036041" cy="1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67472" y="5138132"/>
            <a:ext cx="497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Eat food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3951215" y="5068727"/>
            <a:ext cx="6152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Wear school outfit</a:t>
            </a:r>
            <a:endParaRPr 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2282479" y="4380729"/>
            <a:ext cx="778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Go back to bedroom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4013424" y="3141783"/>
            <a:ext cx="6298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Brush teeth and bath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3936541" y="4213644"/>
            <a:ext cx="6298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Go to room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800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5410899" y="402672"/>
            <a:ext cx="1392572" cy="38589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922939" y="4626527"/>
            <a:ext cx="1677798" cy="58723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5079534" y="1342239"/>
            <a:ext cx="1954635" cy="5368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48462" y="830511"/>
            <a:ext cx="8390" cy="5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40072" y="1904301"/>
            <a:ext cx="8390" cy="5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2172" y="2978091"/>
            <a:ext cx="8390" cy="5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774422" y="4114799"/>
            <a:ext cx="8390" cy="5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53448" y="5306036"/>
            <a:ext cx="8390" cy="5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4848836" y="2441196"/>
            <a:ext cx="1954635" cy="5368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dirty="0"/>
              <a:t>Input </a:t>
            </a:r>
            <a:r>
              <a:rPr lang="en-GB" sz="1100" dirty="0" smtClean="0"/>
              <a:t>age1,age2</a:t>
            </a:r>
            <a:endParaRPr lang="en-US" sz="1100" dirty="0"/>
          </a:p>
        </p:txBody>
      </p:sp>
      <p:sp>
        <p:nvSpPr>
          <p:cNvPr id="20" name="Flowchart: Process 19"/>
          <p:cNvSpPr/>
          <p:nvPr/>
        </p:nvSpPr>
        <p:spPr>
          <a:xfrm>
            <a:off x="4973273" y="3540153"/>
            <a:ext cx="1677798" cy="58723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Terminator 20"/>
          <p:cNvSpPr/>
          <p:nvPr/>
        </p:nvSpPr>
        <p:spPr>
          <a:xfrm>
            <a:off x="5065552" y="5817764"/>
            <a:ext cx="1392572" cy="38589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29681" y="385677"/>
            <a:ext cx="87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52844" y="1392437"/>
            <a:ext cx="130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Input name1,name2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79534" y="3649211"/>
            <a:ext cx="1378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Print name1, age2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065552" y="4739780"/>
            <a:ext cx="1392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Print name2, age1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5410899" y="5817764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1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1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1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20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5</cp:revision>
  <dcterms:created xsi:type="dcterms:W3CDTF">2023-04-12T16:47:34Z</dcterms:created>
  <dcterms:modified xsi:type="dcterms:W3CDTF">2023-04-12T17:28:57Z</dcterms:modified>
</cp:coreProperties>
</file>