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9285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9986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72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8420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779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4189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9440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128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7591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62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000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6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9226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85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968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047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353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616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141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290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827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154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33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8642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092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D.Praisy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422200177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0663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500235" y="1767148"/>
            <a:ext cx="6101939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389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953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912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597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11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825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09341"/>
            <a:ext cx="6101939" cy="1720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69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298223" y="2019300"/>
            <a:ext cx="610193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516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0334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90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2024-09-08T06:03:24Z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