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4708-42C3-F384-67F7-318DDA9C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9AB39-4E24-24A5-E8CE-97DEC9D4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2676-CF96-E2E8-37B1-98E0B0A7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E5FF-52D8-3CDD-14EE-BBC66CB4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0471A-E855-4519-A795-D3F73A58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021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A23C-8547-FB4D-AF52-57C2EB3A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76DE-99F9-6869-DDEE-7EF8A6AD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CF5D-5908-3283-82AB-A009A3D1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77D6-6E93-A4BA-1887-244379FA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DA46-559A-E785-68B6-696AEF90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14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4916B-C6A6-7C64-C467-95CED4511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D2604-B578-889D-82ED-B74B1A70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7A59-B861-8846-0838-880C65C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EF7B-62CC-85E7-97B6-174A1B06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7EBB-CFFB-82D3-137A-938722D5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7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8629-3F1C-78C4-6D23-445C3F45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B803-AEF1-F779-3B48-2939A8E8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DC35-3B58-CEF1-6F72-8D719A80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649-ACB6-AE3E-5EB5-D646740E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02FF-C838-83EB-4F15-CB806AF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346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B6D2-19E9-E65F-15C1-2F9B7462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D172B-D7A9-B817-8E81-56558422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50E2-2C2B-04AA-0C48-9048C806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61F9-846C-F6D4-D903-FC92E5D5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A304-F6EF-8853-FB51-5C25E83C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9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5211-46A4-E582-C902-A36B33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94CB-21D5-1771-4E6F-A2FAACF45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25319-4435-11ED-26CC-1FABFAAD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0392-D47C-71A4-0743-852BE8C0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7D1B-0C2C-8387-D7FD-7270A41D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08EB8-1EB5-147B-E343-9C397CEC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70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4C2D-2C52-E126-F48F-CC96738E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AE85F-1A20-A1B1-0D9F-B82D8B45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A2F63-5C74-C0C5-CE2F-299211855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04C65-F127-185E-FC23-C7EEB1AB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7C040-C904-8780-5CB5-BD83BDF40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429B0-0207-9B13-08EB-1D93DD35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37FAD-EC44-0054-BAAF-6F2D5E67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8100A-BD1A-8B81-A2E9-C0367CFB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800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7979-35F7-703F-639B-829636BD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0B1C-FA4F-6EA3-542B-483D4841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93F34-C6E5-EEB3-67F3-168C88BA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A9B49-D943-AFAC-9CDB-7EB2B011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365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F8816-8F8D-5F8A-8BFA-E1C14BC8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A5E13-95A3-594D-579E-073C38ED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3E44A-7B59-4DB6-2EDB-58C73C6E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07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3698-05CA-38B9-7A86-6024273B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5059-A58C-32FC-8C0A-7A014ADA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1EB6B-3415-5F9C-1BBC-DB0C0106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F67F0-9F09-2EAE-2D41-9D72CFCC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19AE-881C-5EFA-FFD1-CDEE4C84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BB4CF-ECDD-55B7-3B7D-E8F19F71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75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A45A-8847-56D6-3C57-B4E86880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60A44-921D-69A1-61A6-84C784F6D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A3707-F381-5AFA-B12D-F8E3C604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712F-0F4D-DF4F-C233-7CDE02D9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54C8-9894-6EB4-D9A1-8E9BB40B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2527-C762-7DB7-8630-3BA5BCE5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56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18EBA-90C2-9A72-9F23-CB460775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4045-A8C1-EAC0-0257-63F733A0B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CF49-C825-1C06-17AE-C9AAC89E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513F0-27CE-47BF-98B5-D7A562B895B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818B-5A4C-482A-11AC-3EA822654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EA4A-5C78-702B-8933-4A4CA1099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5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E5706-B49C-CBD7-B0FC-1E4177CFCCBC}"/>
              </a:ext>
            </a:extLst>
          </p:cNvPr>
          <p:cNvSpPr txBox="1"/>
          <p:nvPr/>
        </p:nvSpPr>
        <p:spPr>
          <a:xfrm>
            <a:off x="3493008" y="2478024"/>
            <a:ext cx="5623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CLASS 2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42826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676400" y="228601"/>
            <a:ext cx="8534400" cy="1446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String Length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get the length of a string, use the </a:t>
            </a:r>
            <a:r>
              <a:rPr lang="en-US" sz="2800" dirty="0" err="1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len</a:t>
            </a:r>
            <a:r>
              <a:rPr lang="en-US" sz="28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function.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1676401"/>
            <a:ext cx="8431213" cy="18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524000" y="3657600"/>
            <a:ext cx="8915400" cy="12002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Check String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check if a certain phrase or character is present in a string, we can use the keyword </a:t>
            </a:r>
            <a:r>
              <a:rPr lang="en-US" sz="20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5029201"/>
            <a:ext cx="7731125" cy="168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524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Slicing in strings </a:t>
            </a:r>
          </a:p>
          <a:p>
            <a:r>
              <a:rPr lang="en-US" sz="2400" dirty="0"/>
              <a:t>You can return a range of characters by using the slice syntax.</a:t>
            </a:r>
          </a:p>
          <a:p>
            <a:r>
              <a:rPr lang="en-US" sz="2400" dirty="0"/>
              <a:t>Specify the start index and the end index, separated by a colon, to return a part of the string.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828800"/>
            <a:ext cx="8473247" cy="180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752600" y="3810001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Note: </a:t>
            </a:r>
            <a:r>
              <a:rPr lang="en-US" sz="2400" dirty="0"/>
              <a:t>The first character has index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343401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Slice From the Start</a:t>
            </a:r>
          </a:p>
          <a:p>
            <a:r>
              <a:rPr lang="en-US" sz="2400" dirty="0"/>
              <a:t>By leaving out the start index, the range will start at the first character</a:t>
            </a:r>
            <a:r>
              <a:rPr lang="en-US" dirty="0"/>
              <a:t>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1" y="5543550"/>
            <a:ext cx="64023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24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Slice To the End</a:t>
            </a:r>
          </a:p>
          <a:p>
            <a:r>
              <a:rPr lang="en-US" sz="2000" dirty="0"/>
              <a:t>By leaving out the </a:t>
            </a:r>
            <a:r>
              <a:rPr lang="en-US" sz="2000" i="1" dirty="0"/>
              <a:t>end </a:t>
            </a:r>
            <a:r>
              <a:rPr lang="en-US" sz="2000" dirty="0"/>
              <a:t>index, the range will go to the end: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906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24000" y="3200401"/>
            <a:ext cx="624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Negative Indexing</a:t>
            </a:r>
          </a:p>
          <a:p>
            <a:r>
              <a:rPr lang="en-US" dirty="0"/>
              <a:t>Use negative indexes to start the slice from the end of the string: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247346"/>
            <a:ext cx="9144000" cy="261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1905000" y="152401"/>
            <a:ext cx="8610600" cy="13233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Split String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The </a:t>
            </a: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split()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 returns a list where the text between the specified separator becomes the list items</a:t>
            </a:r>
            <a:r>
              <a:rPr lang="en-US" sz="11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524000"/>
            <a:ext cx="863049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828800" y="3505201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String Concatenation</a:t>
            </a:r>
          </a:p>
          <a:p>
            <a:r>
              <a:rPr lang="en-US" sz="2400" dirty="0"/>
              <a:t>To concatenate, or combine, two strings you can use the + operator.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662020"/>
            <a:ext cx="7848600" cy="219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String Format</a:t>
            </a:r>
          </a:p>
          <a:p>
            <a:r>
              <a:rPr lang="en-US" dirty="0"/>
              <a:t>As we learned in the Python Variables chapter, we cannot combine strings and numbers like this: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90600"/>
            <a:ext cx="9144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0" cy="1077170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But we can combine strings and numbers by using the </a:t>
            </a:r>
            <a:r>
              <a:rPr lang="en-US" sz="1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format()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method!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format()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 takes the passed arguments, formats them, and places them in the string where the placeholders </a:t>
            </a:r>
            <a:r>
              <a:rPr lang="en-US" sz="1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{}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are: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3434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621167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format() method takes unlimited number of arguments, and are placed into the respective placeholders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1524001" y="228601"/>
            <a:ext cx="9144000" cy="1446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Escape Character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insert characters that are illegal in a string, use an escape character.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An escape character is a backslash </a:t>
            </a:r>
            <a:r>
              <a:rPr lang="en-US" sz="1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\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followed by the character you want to insert.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An example of an illegal character is a double quote inside a string that is surrounded by double quotes</a:t>
            </a:r>
            <a:r>
              <a:rPr 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7659688" cy="175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524000" y="36576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fix this problem, use the escape character </a:t>
            </a:r>
            <a:r>
              <a:rPr lang="en-US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\"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: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3434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String Methods</a:t>
            </a:r>
          </a:p>
          <a:p>
            <a:r>
              <a:rPr lang="en-US" sz="2000" dirty="0"/>
              <a:t>Python has a set of built-in methods that you can use on strings.</a:t>
            </a:r>
          </a:p>
          <a:p>
            <a:r>
              <a:rPr lang="en-US" sz="2000" b="1" dirty="0"/>
              <a:t>Note:</a:t>
            </a:r>
            <a:r>
              <a:rPr lang="en-US" sz="2000" dirty="0"/>
              <a:t> All string methods returns new values. They do not change the original string.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8305800" cy="504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964" y="187326"/>
            <a:ext cx="8726487" cy="648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114" y="304800"/>
            <a:ext cx="861218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304801"/>
            <a:ext cx="8458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u="sng" dirty="0">
                <a:solidFill>
                  <a:srgbClr val="FF0000"/>
                </a:solidFill>
              </a:rPr>
              <a:t>Escape Sequencing in Python</a:t>
            </a:r>
          </a:p>
          <a:p>
            <a:pPr fontAlgn="base"/>
            <a:r>
              <a:rPr lang="en-US" sz="2800" dirty="0"/>
              <a:t>While printing Strings with single and double quotes in it causes </a:t>
            </a:r>
            <a:r>
              <a:rPr lang="en-US" sz="2800" b="1" dirty="0"/>
              <a:t>Syntax Error</a:t>
            </a:r>
            <a:r>
              <a:rPr lang="en-US" sz="2800" dirty="0"/>
              <a:t> because String already contains Single and Double Quotes and hence cannot be printed with the use of either of these. Hence, to print such a String either Triple Quotes are used or Escape sequences are used to print such Strings. </a:t>
            </a:r>
          </a:p>
          <a:p>
            <a:pPr fontAlgn="base"/>
            <a:r>
              <a:rPr lang="en-US" sz="2800" dirty="0"/>
              <a:t>Escape sequences start with a backslash and can be interpreted differently. If single quotes are used to represent a string, then all the single quotes present in the string must be escaped and same is done for Double Quotes.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1" y="381001"/>
            <a:ext cx="439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Python Data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12954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Built-in Data Types</a:t>
            </a:r>
          </a:p>
          <a:p>
            <a:r>
              <a:rPr lang="en-US" sz="2200" dirty="0"/>
              <a:t>In programming, data type is an important concept.</a:t>
            </a:r>
          </a:p>
          <a:p>
            <a:r>
              <a:rPr lang="en-US" sz="2200" dirty="0"/>
              <a:t>Variables can store data of different types, and different types can do different things.</a:t>
            </a:r>
          </a:p>
          <a:p>
            <a:r>
              <a:rPr lang="en-US" sz="2200" dirty="0"/>
              <a:t>Python has the following data types built-in by default, in these categories: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3429000"/>
            <a:ext cx="4881563" cy="286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63799B-075B-6DF7-884D-1ACB664AF09F}"/>
              </a:ext>
            </a:extLst>
          </p:cNvPr>
          <p:cNvSpPr txBox="1"/>
          <p:nvPr/>
        </p:nvSpPr>
        <p:spPr>
          <a:xfrm>
            <a:off x="504203" y="1525765"/>
            <a:ext cx="10716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800"/>
              <a:t>Python offers a powerful feature called f-strings (formatted string literals) to simplify string formatting and interpolation. f-strings is introduced in Python 3.6 it provides a concise and intuitive way to embed expressions and variables directly into strings. The idea behind f-strings is to make string interpolation simpler.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C273-399A-189F-8791-CEE0D950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3205974"/>
            <a:ext cx="10140719" cy="3173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5FCA7-7B73-9D4E-7372-14565DC4BA7B}"/>
              </a:ext>
            </a:extLst>
          </p:cNvPr>
          <p:cNvSpPr txBox="1"/>
          <p:nvPr/>
        </p:nvSpPr>
        <p:spPr>
          <a:xfrm>
            <a:off x="3227832" y="549502"/>
            <a:ext cx="69745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4400" b="1" u="sng" dirty="0">
                <a:solidFill>
                  <a:srgbClr val="FF0000"/>
                </a:solidFill>
              </a:rPr>
              <a:t>F Strings In Python </a:t>
            </a:r>
          </a:p>
        </p:txBody>
      </p:sp>
    </p:spTree>
    <p:extLst>
      <p:ext uri="{BB962C8B-B14F-4D97-AF65-F5344CB8AC3E}">
        <p14:creationId xmlns:p14="http://schemas.microsoft.com/office/powerpoint/2010/main" val="96269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8D3BC4-93DE-3ED6-06AE-63BACE3E331F}"/>
              </a:ext>
            </a:extLst>
          </p:cNvPr>
          <p:cNvSpPr txBox="1"/>
          <p:nvPr/>
        </p:nvSpPr>
        <p:spPr>
          <a:xfrm>
            <a:off x="3995928" y="2569464"/>
            <a:ext cx="506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Thanks 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12020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819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381000"/>
            <a:ext cx="7620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 Setting the Data Type</a:t>
            </a:r>
          </a:p>
          <a:p>
            <a:r>
              <a:rPr lang="en-US" dirty="0"/>
              <a:t> In Python, the data type is set when you assign a value to a variable: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87476"/>
            <a:ext cx="7007364" cy="547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819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457201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Setting the Specific Data Type</a:t>
            </a:r>
          </a:p>
          <a:p>
            <a:r>
              <a:rPr lang="en-US" dirty="0"/>
              <a:t>If you want to specify the data type, you can use the following constructor functions: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371601"/>
            <a:ext cx="7115175" cy="49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819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752600" y="304801"/>
            <a:ext cx="8686800" cy="29238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Python Numbers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There are three numeric types in Python: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int</a:t>
            </a:r>
            <a:endParaRPr lang="en-US" sz="24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float</a:t>
            </a:r>
            <a:endParaRPr lang="en-US" sz="24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Variables of numeric types are created when you assign a value to them: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950" y="3733801"/>
            <a:ext cx="88074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81000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/>
            <a:r>
              <a:rPr lang="en-US" sz="3600" b="1" u="sng" dirty="0"/>
              <a:t>Int</a:t>
            </a:r>
          </a:p>
          <a:p>
            <a:r>
              <a:rPr lang="en-US" sz="2400" dirty="0"/>
              <a:t>Int, or integer, is a whole number, positive or negative, without decimals, of unlimited length</a:t>
            </a:r>
            <a:r>
              <a:rPr lang="en-US" dirty="0"/>
              <a:t>.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8906" y="1981200"/>
            <a:ext cx="908909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28601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Float</a:t>
            </a:r>
          </a:p>
          <a:p>
            <a:r>
              <a:rPr lang="en-US" sz="2400" dirty="0"/>
              <a:t>Float, or "floating point number" is a number, positive or negative, containing one or more decimals.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752601"/>
            <a:ext cx="8433867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905000" y="4953001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Float can also be scientific numbers with an "e" to indicate the power of 10.</a:t>
            </a:r>
          </a:p>
          <a:p>
            <a:r>
              <a:rPr lang="en-US" dirty="0"/>
              <a:t>Example : 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1" y="5715001"/>
            <a:ext cx="1647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524000" y="1"/>
            <a:ext cx="8991600" cy="1446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Type Conversion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You can convert from one type to another with the </a:t>
            </a:r>
            <a:r>
              <a:rPr lang="en-US" sz="2400" dirty="0" err="1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, </a:t>
            </a: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float()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, and </a:t>
            </a: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complex()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methods</a:t>
            </a:r>
            <a:r>
              <a:rPr lang="en-US" sz="11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600201"/>
            <a:ext cx="8211513" cy="507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228601"/>
            <a:ext cx="3590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Strings in Python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990601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string is a sequence of characters. It can be declared in python by using double-quotes. Strings are immutable, i.e., they cannot be 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2362200"/>
            <a:ext cx="8492725" cy="142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3962401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Assign String to a Variable</a:t>
            </a:r>
          </a:p>
          <a:p>
            <a:r>
              <a:rPr lang="en-US" sz="2000" dirty="0"/>
              <a:t>Assigning a string to a variable is done with the variable name followed by an equal sign and the string: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1" y="5257800"/>
            <a:ext cx="816564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772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Consolas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Intercambio 03</dc:creator>
  <cp:lastModifiedBy>prajwal waykos</cp:lastModifiedBy>
  <cp:revision>3</cp:revision>
  <dcterms:created xsi:type="dcterms:W3CDTF">2024-04-03T20:05:35Z</dcterms:created>
  <dcterms:modified xsi:type="dcterms:W3CDTF">2024-05-07T14:24:19Z</dcterms:modified>
</cp:coreProperties>
</file>