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97" r:id="rId10"/>
    <p:sldId id="263" r:id="rId11"/>
    <p:sldId id="264" r:id="rId12"/>
    <p:sldId id="298" r:id="rId13"/>
    <p:sldId id="265" r:id="rId14"/>
    <p:sldId id="267" r:id="rId15"/>
    <p:sldId id="270" r:id="rId16"/>
    <p:sldId id="299" r:id="rId17"/>
    <p:sldId id="271" r:id="rId18"/>
    <p:sldId id="272" r:id="rId19"/>
    <p:sldId id="273" r:id="rId20"/>
    <p:sldId id="300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2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41F0-F0B9-4B89-B9B6-9BEC49C648C1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w3schools.com/python/python_dictionaries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tuple_negative_index" TargetMode="External"/><Relationship Id="rId2" Type="http://schemas.openxmlformats.org/officeDocument/2006/relationships/hyperlink" Target="https://www.w3schools.com/python/trypython.asp?filename=demo_tuple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E7CC-8F9C-34EB-6322-E6613CB34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</p:spPr>
        <p:txBody>
          <a:bodyPr/>
          <a:lstStyle/>
          <a:p>
            <a:r>
              <a:rPr lang="en-US" dirty="0"/>
              <a:t>CLASS 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339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6019800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Update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2400" y="9906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you cannot change, add, or remove items once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is created.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there are some workarounds.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047264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Change </a:t>
            </a:r>
            <a:r>
              <a:rPr lang="en-US" sz="2400" dirty="0" err="1">
                <a:solidFill>
                  <a:srgbClr val="FF0000"/>
                </a:solidFill>
              </a:rPr>
              <a:t>Tuple</a:t>
            </a:r>
            <a:r>
              <a:rPr lang="en-US" sz="2400" dirty="0">
                <a:solidFill>
                  <a:srgbClr val="FF0000"/>
                </a:solidFill>
              </a:rPr>
              <a:t> Values</a:t>
            </a:r>
          </a:p>
          <a:p>
            <a:r>
              <a:rPr lang="en-US" sz="2400" dirty="0"/>
              <a:t>Once a </a:t>
            </a:r>
            <a:r>
              <a:rPr lang="en-US" sz="2400" dirty="0" err="1"/>
              <a:t>tuple</a:t>
            </a:r>
            <a:r>
              <a:rPr lang="en-US" sz="2400" dirty="0"/>
              <a:t> is created, you cannot change its values. </a:t>
            </a:r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or </a:t>
            </a:r>
            <a:r>
              <a:rPr lang="en-US" sz="2400" b="1" dirty="0"/>
              <a:t>immutable</a:t>
            </a:r>
            <a:r>
              <a:rPr lang="en-US" sz="2400" dirty="0"/>
              <a:t> as it also is called.</a:t>
            </a:r>
          </a:p>
          <a:p>
            <a:r>
              <a:rPr lang="en-US" sz="2400" dirty="0"/>
              <a:t>But there is a workaround. You can convert the </a:t>
            </a:r>
            <a:r>
              <a:rPr lang="en-US" sz="2400" dirty="0" err="1"/>
              <a:t>tuple</a:t>
            </a:r>
            <a:r>
              <a:rPr lang="en-US" sz="2400" dirty="0"/>
              <a:t> into a list, change the list, and convert the list back into a </a:t>
            </a:r>
            <a:r>
              <a:rPr lang="en-US" sz="2400" dirty="0" err="1"/>
              <a:t>tuple</a:t>
            </a:r>
            <a:r>
              <a:rPr lang="en-US" dirty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031526"/>
            <a:ext cx="7315199" cy="281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52400" y="228600"/>
            <a:ext cx="9144000" cy="1938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Since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immutable, they do not have a build-in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append()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method, but there are other ways to add items to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1. 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Convert into a list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 Just like the workaround for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changing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you can convert it into a list, add your item(s), and convert it back into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81400"/>
            <a:ext cx="70500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2.</a:t>
            </a:r>
            <a:r>
              <a:rPr lang="en-US" dirty="0"/>
              <a:t> </a:t>
            </a:r>
            <a:r>
              <a:rPr lang="en-US" sz="3600" b="1" dirty="0">
                <a:solidFill>
                  <a:srgbClr val="FF0000"/>
                </a:solidFill>
              </a:rPr>
              <a:t>Add </a:t>
            </a:r>
            <a:r>
              <a:rPr lang="en-US" sz="3600" b="1" dirty="0" err="1">
                <a:solidFill>
                  <a:srgbClr val="FF0000"/>
                </a:solidFill>
              </a:rPr>
              <a:t>tuple</a:t>
            </a:r>
            <a:r>
              <a:rPr lang="en-US" sz="3600" b="1" dirty="0">
                <a:solidFill>
                  <a:srgbClr val="FF0000"/>
                </a:solidFill>
              </a:rPr>
              <a:t> to a </a:t>
            </a:r>
            <a:r>
              <a:rPr lang="en-US" sz="3600" b="1" dirty="0" err="1">
                <a:solidFill>
                  <a:srgbClr val="FF0000"/>
                </a:solidFill>
              </a:rPr>
              <a:t>tuple</a:t>
            </a:r>
            <a:r>
              <a:rPr lang="en-US" dirty="0"/>
              <a:t>.</a:t>
            </a:r>
          </a:p>
          <a:p>
            <a:pPr algn="ctr"/>
            <a:r>
              <a:rPr lang="en-US" sz="2400" dirty="0"/>
              <a:t> You are allowed to add </a:t>
            </a:r>
            <a:r>
              <a:rPr lang="en-US" sz="2400" dirty="0" err="1"/>
              <a:t>tuples</a:t>
            </a:r>
            <a:r>
              <a:rPr lang="en-US" sz="2400" dirty="0"/>
              <a:t> to </a:t>
            </a:r>
            <a:r>
              <a:rPr lang="en-US" sz="2400" dirty="0" err="1"/>
              <a:t>tuples</a:t>
            </a:r>
            <a:r>
              <a:rPr lang="en-US" sz="2400" dirty="0"/>
              <a:t>, so if you want to add one item, (or many), create a new </a:t>
            </a:r>
            <a:r>
              <a:rPr lang="en-US" sz="2400" dirty="0" err="1"/>
              <a:t>tuple</a:t>
            </a:r>
            <a:r>
              <a:rPr lang="en-US" sz="2400" dirty="0"/>
              <a:t> with the item(s), and add it to the existing </a:t>
            </a:r>
            <a:r>
              <a:rPr lang="en-US" sz="2400" dirty="0" err="1"/>
              <a:t>tuple</a:t>
            </a:r>
            <a:r>
              <a:rPr lang="en-US" sz="2400" dirty="0"/>
              <a:t>: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6116637" cy="202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1"/>
            <a:ext cx="845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Remove Items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You cannot remove items in a </a:t>
            </a:r>
            <a:r>
              <a:rPr lang="en-US" sz="2400" dirty="0" err="1"/>
              <a:t>tuple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so you cannot remove items from it, but you can use the same workaround as we used for changing and adding </a:t>
            </a:r>
            <a:r>
              <a:rPr lang="en-US" sz="2400" dirty="0" err="1"/>
              <a:t>tuple</a:t>
            </a:r>
            <a:r>
              <a:rPr lang="en-US" sz="2400" dirty="0"/>
              <a:t> items: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5146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Convert the </a:t>
            </a:r>
            <a:r>
              <a:rPr lang="en-US" sz="2400" dirty="0" err="1"/>
              <a:t>tuple</a:t>
            </a:r>
            <a:r>
              <a:rPr lang="en-US" sz="2400" dirty="0"/>
              <a:t> into a list, remove "apple", and convert it back into a </a:t>
            </a:r>
            <a:r>
              <a:rPr lang="en-US" sz="2400" dirty="0" err="1"/>
              <a:t>tuple</a:t>
            </a:r>
            <a:endParaRPr lang="en-US" sz="24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04800" y="4191000"/>
            <a:ext cx="8686800" cy="1815833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 you can delete the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keyword can delete the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= 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"apple"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"banana"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"cherry"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#this will raise an error because the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 no longer exists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744061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the asterisk is added to another variable name than the last, Python will assign values to the variable until the number of values left matches the number of variables left.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8501238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Join Two </a:t>
            </a:r>
            <a:r>
              <a:rPr kumimoji="0" lang="en-US" sz="4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join two or more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you can use 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operator: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33070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40386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5943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Multiply </a:t>
            </a:r>
            <a:r>
              <a:rPr lang="en-US" sz="40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Tuples</a:t>
            </a:r>
            <a:endParaRPr lang="en-US" sz="4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If you want to multiply the content of a </a:t>
            </a:r>
            <a:r>
              <a:rPr lang="en-US" dirty="0" err="1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a given number of times, you can use the </a:t>
            </a:r>
            <a:r>
              <a:rPr lang="en-US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operator: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4514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6392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2893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Python Sets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5076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1676400"/>
            <a:ext cx="723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Sets are used to store multiple items in a single variable.</a:t>
            </a:r>
          </a:p>
          <a:p>
            <a:r>
              <a:rPr lang="en-US" sz="2000" dirty="0"/>
              <a:t>Set is one of 4 built-in data types in Python used to store collections of data, the other 3 are </a:t>
            </a:r>
            <a:r>
              <a:rPr lang="en-US" sz="2000" dirty="0">
                <a:hlinkClick r:id="rId3"/>
              </a:rPr>
              <a:t>List</a:t>
            </a:r>
            <a:r>
              <a:rPr lang="en-US" sz="2000" dirty="0"/>
              <a:t>, </a:t>
            </a:r>
            <a:r>
              <a:rPr lang="en-US" sz="2000" dirty="0" err="1">
                <a:hlinkClick r:id="rId4"/>
              </a:rPr>
              <a:t>Tuple</a:t>
            </a:r>
            <a:r>
              <a:rPr lang="en-US" sz="2000" dirty="0"/>
              <a:t>, and </a:t>
            </a:r>
            <a:r>
              <a:rPr lang="en-US" sz="2000" dirty="0">
                <a:hlinkClick r:id="rId5"/>
              </a:rPr>
              <a:t>Dictionary</a:t>
            </a:r>
            <a:r>
              <a:rPr lang="en-US" sz="2000" dirty="0"/>
              <a:t>, all with different qualities and usage.</a:t>
            </a:r>
          </a:p>
          <a:p>
            <a:r>
              <a:rPr lang="en-US" sz="2000" dirty="0"/>
              <a:t>A set is a collection which is </a:t>
            </a:r>
            <a:r>
              <a:rPr lang="en-US" sz="2000" i="1" dirty="0"/>
              <a:t>unordered</a:t>
            </a:r>
            <a:r>
              <a:rPr lang="en-US" sz="2000" dirty="0"/>
              <a:t>, </a:t>
            </a:r>
            <a:r>
              <a:rPr lang="en-US" sz="2000" i="1" dirty="0"/>
              <a:t>unchangeable*</a:t>
            </a:r>
            <a:r>
              <a:rPr lang="en-US" sz="2000" dirty="0"/>
              <a:t>, and </a:t>
            </a:r>
            <a:r>
              <a:rPr lang="en-US" sz="2000" i="1" dirty="0"/>
              <a:t>unindexed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* Note:</a:t>
            </a:r>
            <a:r>
              <a:rPr lang="en-US" sz="2000" dirty="0"/>
              <a:t> Set </a:t>
            </a:r>
            <a:r>
              <a:rPr lang="en-US" sz="2000" i="1" dirty="0"/>
              <a:t>items</a:t>
            </a:r>
            <a:r>
              <a:rPr lang="en-US" sz="2000" dirty="0"/>
              <a:t> are unchangeable, but you can remove items and add new items.</a:t>
            </a:r>
          </a:p>
          <a:p>
            <a:r>
              <a:rPr lang="en-US" sz="2000" dirty="0"/>
              <a:t>Sets are written with curly brackets.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825163"/>
            <a:ext cx="5715000" cy="20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810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Duplicates Not Allowed</a:t>
            </a:r>
          </a:p>
          <a:p>
            <a:r>
              <a:rPr lang="en-US" sz="2800" dirty="0"/>
              <a:t>Sets cannot have two items with the same value.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Duplicate values will be ignored:</a:t>
            </a:r>
          </a:p>
          <a:p>
            <a:r>
              <a:rPr lang="en-US" sz="2800" dirty="0" err="1"/>
              <a:t>thisset</a:t>
            </a:r>
            <a:r>
              <a:rPr lang="en-US" sz="2800" dirty="0"/>
              <a:t> = {"apple", "banana", "cherry", "apple"}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thisset</a:t>
            </a:r>
            <a:r>
              <a:rPr lang="en-US" sz="2800" dirty="0"/>
              <a:t>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16992" y="3690818"/>
            <a:ext cx="7446141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the Length of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set has, use the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992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Items - Data Types</a:t>
            </a:r>
          </a:p>
          <a:p>
            <a:r>
              <a:rPr lang="en-US" dirty="0"/>
              <a:t>Set items can be of any data type: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3464" y="6107668"/>
            <a:ext cx="373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set can contain different data types: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304800"/>
            <a:ext cx="8839200" cy="3323938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Access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cannot access items in a set by referring to an index or a key.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you can loop through the set items using a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loop, or ask if a specified value is present in a set, by using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Loop through the set, and print the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{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x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(x)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4196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Change Items</a:t>
            </a:r>
          </a:p>
          <a:p>
            <a:r>
              <a:rPr lang="en-US" sz="3200" dirty="0"/>
              <a:t>Once a set is created, you cannot change its items, but you can add new items.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7338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7315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Python Collections (Arrays)</a:t>
            </a:r>
          </a:p>
          <a:p>
            <a:r>
              <a:rPr lang="en-US" sz="3200" dirty="0"/>
              <a:t>There are four collection data types in the Python programming language:</a:t>
            </a:r>
          </a:p>
          <a:p>
            <a:r>
              <a:rPr lang="en-US" sz="3200" b="1" dirty="0">
                <a:hlinkClick r:id="rId2"/>
              </a:rPr>
              <a:t>List</a:t>
            </a:r>
            <a:r>
              <a:rPr lang="en-US" sz="3200" dirty="0"/>
              <a:t> is a collection which is ordered and changeable. Allows duplicate members.</a:t>
            </a:r>
          </a:p>
          <a:p>
            <a:r>
              <a:rPr lang="en-US" sz="3200" b="1" dirty="0" err="1"/>
              <a:t>Tuple</a:t>
            </a:r>
            <a:r>
              <a:rPr lang="en-US" sz="3200" dirty="0"/>
              <a:t> is a collection which is ordered and unchangeable. Allows duplicate members.</a:t>
            </a:r>
          </a:p>
          <a:p>
            <a:r>
              <a:rPr lang="en-US" sz="3200" b="1" dirty="0">
                <a:hlinkClick r:id="rId3"/>
              </a:rPr>
              <a:t>Set</a:t>
            </a:r>
            <a:r>
              <a:rPr lang="en-US" sz="3200" dirty="0"/>
              <a:t> is a collection which is unordered, unchangeable*, and </a:t>
            </a:r>
            <a:r>
              <a:rPr lang="en-US" sz="3200" dirty="0" err="1"/>
              <a:t>unindexed</a:t>
            </a:r>
            <a:r>
              <a:rPr lang="en-US" sz="3200" dirty="0"/>
              <a:t>. No duplicate members.</a:t>
            </a:r>
          </a:p>
          <a:p>
            <a:r>
              <a:rPr lang="en-US" sz="3200" b="1" dirty="0">
                <a:hlinkClick r:id="rId4"/>
              </a:rPr>
              <a:t>Dictionary</a:t>
            </a:r>
            <a:r>
              <a:rPr lang="en-US" sz="3200" dirty="0"/>
              <a:t> is a collection which is ordered** and changeable. No duplicate members.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4248150" cy="241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304800"/>
            <a:ext cx="7391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Once a set is created, you cannot change its items, but you can add new items.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add one item to a set use the </a:t>
            </a:r>
            <a:r>
              <a:rPr lang="en-US" dirty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add()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371600" y="228600"/>
            <a:ext cx="5328312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Remove Set Items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143000"/>
            <a:ext cx="91440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Remove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remove an item in a set, use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or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raise an error.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5814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 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raise an error.</a:t>
            </a:r>
            <a:r>
              <a: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724400"/>
            <a:ext cx="9144000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also use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to remove an item, but this method will remove the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last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item. Remember that sets are unordered, so you will not know what item that gets removed.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return value of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is the removed item.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866795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set items by using a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loop: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71658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17542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Join Two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ways to join two or more sets in Python.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use 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returns a new set containing all items from both sets, or 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inserts all the items from one set into another: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785971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5257800"/>
            <a:ext cx="8829468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Both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exclude any duplicate items.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Methods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316913" cy="56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53150"/>
            <a:ext cx="75644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0"/>
            <a:ext cx="3531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Python Dictionaries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33246"/>
            <a:ext cx="457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Dictionary</a:t>
            </a:r>
          </a:p>
          <a:p>
            <a:r>
              <a:rPr lang="en-US" sz="2800" dirty="0"/>
              <a:t>Dictionaries are used to store data values in </a:t>
            </a:r>
            <a:r>
              <a:rPr lang="en-US" sz="2800" dirty="0" err="1"/>
              <a:t>key:value</a:t>
            </a:r>
            <a:r>
              <a:rPr lang="en-US" sz="2800" dirty="0"/>
              <a:t> pairs.</a:t>
            </a:r>
          </a:p>
          <a:p>
            <a:r>
              <a:rPr lang="en-US" sz="2800" dirty="0"/>
              <a:t>A dictionary is a collection which is ordered*, changeable and does not allow duplicates.</a:t>
            </a:r>
          </a:p>
          <a:p>
            <a:r>
              <a:rPr lang="en-US" sz="2800" dirty="0"/>
              <a:t>As of Python version 3.7, dictionaries are </a:t>
            </a:r>
            <a:r>
              <a:rPr lang="en-US" sz="2800" i="1" dirty="0"/>
              <a:t>ordered</a:t>
            </a:r>
            <a:r>
              <a:rPr lang="en-US" sz="2800" dirty="0"/>
              <a:t>. In Python 3.6 and earlier, dictionaries are </a:t>
            </a:r>
            <a:r>
              <a:rPr lang="en-US" sz="2800" i="1" dirty="0"/>
              <a:t>unordered</a:t>
            </a:r>
            <a:r>
              <a:rPr lang="en-US" sz="2800" dirty="0"/>
              <a:t>.</a:t>
            </a:r>
          </a:p>
          <a:p>
            <a:r>
              <a:rPr lang="en-US" sz="2800" dirty="0"/>
              <a:t>Dictionaries are written with curly brackets, and have keys and values: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Dictionary Items</a:t>
            </a:r>
          </a:p>
          <a:p>
            <a:r>
              <a:rPr lang="en-US" sz="3600" dirty="0"/>
              <a:t>Dictionary items are ordered, changeable, and does not allow duplicates.</a:t>
            </a:r>
          </a:p>
          <a:p>
            <a:r>
              <a:rPr lang="en-US" sz="3600" dirty="0"/>
              <a:t>Dictionary items are presented in </a:t>
            </a:r>
            <a:r>
              <a:rPr lang="en-US" sz="3600" dirty="0" err="1"/>
              <a:t>key:value</a:t>
            </a:r>
            <a:r>
              <a:rPr lang="en-US" sz="3600" dirty="0"/>
              <a:t> pairs, and can be referred to by using the key name.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575" y="1905000"/>
            <a:ext cx="4162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16618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Dictionaries are changeable, meaning that we can change, add or remove items after the dictionary has been created.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2057400"/>
            <a:ext cx="8550289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Duplicates Not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Dictionaries cannot have two items with the same key:</a:t>
            </a:r>
            <a:endParaRPr kumimoji="0" lang="en-US" sz="4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4286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" y="0"/>
            <a:ext cx="9144000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Dictionary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dictionary has, use the 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Dictionary Items - Data Types</a:t>
            </a:r>
          </a:p>
          <a:p>
            <a:r>
              <a:rPr lang="en-US" sz="3600" dirty="0"/>
              <a:t>The values in dictionary items can be of any data type: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0"/>
            <a:ext cx="5736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 - Access Dictionary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62001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Accessing Items</a:t>
            </a:r>
          </a:p>
          <a:p>
            <a:r>
              <a:rPr lang="en-US" sz="2800" dirty="0"/>
              <a:t>You can access the items of a dictionary by referring to its key name, inside square brackets:</a:t>
            </a:r>
          </a:p>
          <a:p>
            <a:r>
              <a:rPr lang="en-US" sz="3200" dirty="0"/>
              <a:t>Example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88" y="2189163"/>
            <a:ext cx="3400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4572000"/>
            <a:ext cx="7887159" cy="147727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keys()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 list of all the keys in the dictionary.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57875"/>
            <a:ext cx="5429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49352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 </a:t>
            </a:r>
            <a:r>
              <a:rPr lang="en-US" sz="3200" b="1" u="sng" dirty="0" err="1">
                <a:solidFill>
                  <a:srgbClr val="FF0000"/>
                </a:solidFill>
              </a:rPr>
              <a:t>Tuples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7306"/>
            <a:ext cx="792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Tuples are used to store multiple items in a single variable.</a:t>
            </a:r>
          </a:p>
          <a:p>
            <a:endParaRPr lang="en-US" sz="2400" dirty="0"/>
          </a:p>
          <a:p>
            <a:r>
              <a:rPr lang="en-US" sz="2400" dirty="0"/>
              <a:t>Tuple is one of 4 built-in data types in Python used to store collections of data, the other 3 are </a:t>
            </a:r>
            <a:r>
              <a:rPr lang="en-US" sz="2400" dirty="0">
                <a:hlinkClick r:id="rId2"/>
              </a:rPr>
              <a:t>List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Set</a:t>
            </a:r>
            <a:r>
              <a:rPr lang="en-US" sz="2400" dirty="0"/>
              <a:t>, and </a:t>
            </a:r>
            <a:r>
              <a:rPr lang="en-US" sz="2400" dirty="0">
                <a:hlinkClick r:id="rId4"/>
              </a:rPr>
              <a:t>Dictionary</a:t>
            </a:r>
            <a:r>
              <a:rPr lang="en-US" sz="2400" dirty="0"/>
              <a:t>, all with different qualities and usage.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is a collection which is ordered and </a:t>
            </a:r>
            <a:r>
              <a:rPr lang="en-US" sz="2400" b="1" dirty="0"/>
              <a:t>unchangeable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 written with round brackets.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4270248"/>
            <a:ext cx="6400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Change Values</a:t>
            </a:r>
          </a:p>
          <a:p>
            <a:r>
              <a:rPr lang="en-US" sz="2800" dirty="0"/>
              <a:t>You can change the value of a specific item by referring to its key name: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612188" cy="233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" y="4191000"/>
            <a:ext cx="8534399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Update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 method will update the dictionary with the items from the given argument.</a:t>
            </a:r>
            <a:endParaRPr kumimoji="0" lang="en-US" sz="105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 argument must be a dictionary, or an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iterable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object with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key:value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pairs.</a:t>
            </a:r>
            <a:endParaRPr kumimoji="0" lang="en-US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1184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Add Dictionary Items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371600"/>
            <a:ext cx="8991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Adding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Adding an item to the dictionary is done by using a new index key and assigning a value to it: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984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Remove Dictionary Items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914400"/>
            <a:ext cx="8763000" cy="1631167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methods to remove items from a dictionary: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removes the item with the specified key name: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643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7155"/>
            <a:ext cx="8316913" cy="221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82597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28600" y="42316"/>
            <a:ext cx="9144000" cy="153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Through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a dictionary by using a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looping through a dictionary, the return value are the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keys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of the dictionary, but there are methods to return the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as well.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76425"/>
            <a:ext cx="4476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619500"/>
            <a:ext cx="4295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695" y="5238750"/>
            <a:ext cx="63261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0"/>
            <a:ext cx="9144000" cy="2246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Copy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ou cannot copy a dictionary simply by typing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 = dict1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because: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only be a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reference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and changes made in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automatically also be made in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ways to make a copy, one way is to use the built-in Dictionary method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copy()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668181"/>
            <a:ext cx="640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Another way to make a copy is to use the built-in function 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721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33400" y="0"/>
            <a:ext cx="6047484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Nested Dictionaries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PrevioNext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 ❯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8600" y="1061732"/>
            <a:ext cx="8156079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Nested Dictionaries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dictionary can contain dictionaries, this is called nested dictionaries.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" y="2438400"/>
            <a:ext cx="647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Dictionary Methods</a:t>
            </a:r>
          </a:p>
          <a:p>
            <a:r>
              <a:rPr lang="en-US" sz="2800" dirty="0"/>
              <a:t>Python has a set of built-in methods that you can use on dictionaries.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867742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6304" y="36576"/>
            <a:ext cx="8991600" cy="15080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 items are ordered, unchangeable, and allow duplicate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are indexed, the first item has index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[0]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 second item has index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[1]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etc.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40792" y="1386209"/>
            <a:ext cx="8991600" cy="13541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Ordered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we say that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ordered, it means that the items have a defined order, and that order will not change.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40208" y="2590800"/>
            <a:ext cx="876300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Unchangeable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we cannot change, add or remove items after the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 been created.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36074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Allow Duplicates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tuples</a:t>
            </a:r>
            <a:r>
              <a:rPr lang="en-US" sz="2400" dirty="0"/>
              <a:t> are indexed, they can have items with the same value: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352" y="4878324"/>
            <a:ext cx="69072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32666" y="152400"/>
            <a:ext cx="8478668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has, use the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7843838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Tuple</a:t>
            </a:r>
            <a:r>
              <a:rPr lang="en-US" sz="2800" dirty="0"/>
              <a:t> Items - Data Types</a:t>
            </a:r>
          </a:p>
          <a:p>
            <a:r>
              <a:rPr lang="en-US" sz="2800" dirty="0" err="1"/>
              <a:t>Tuple</a:t>
            </a:r>
            <a:r>
              <a:rPr lang="en-US" sz="2800" dirty="0"/>
              <a:t> items can be of any data type: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String, </a:t>
            </a:r>
            <a:r>
              <a:rPr lang="en-US" sz="2800" dirty="0" err="1"/>
              <a:t>int</a:t>
            </a:r>
            <a:r>
              <a:rPr lang="en-US" sz="2800" dirty="0"/>
              <a:t> and </a:t>
            </a:r>
            <a:r>
              <a:rPr lang="en-US" sz="2800" dirty="0" err="1"/>
              <a:t>boolean</a:t>
            </a:r>
            <a:r>
              <a:rPr lang="en-US" sz="2800" dirty="0"/>
              <a:t> data types: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467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8862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can contain different data types: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with strings, integers and </a:t>
            </a:r>
            <a:r>
              <a:rPr lang="en-US" sz="2400" dirty="0" err="1"/>
              <a:t>boolean</a:t>
            </a:r>
            <a:r>
              <a:rPr lang="en-US" sz="2400" dirty="0"/>
              <a:t> values:</a:t>
            </a:r>
          </a:p>
          <a:p>
            <a:r>
              <a:rPr lang="en-US" sz="2400" dirty="0"/>
              <a:t>tuple1 = ("</a:t>
            </a:r>
            <a:r>
              <a:rPr lang="en-US" sz="2400" dirty="0" err="1"/>
              <a:t>abc</a:t>
            </a:r>
            <a:r>
              <a:rPr lang="en-US" sz="2400" dirty="0"/>
              <a:t>", 34, True, 40, "male")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9144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tuple() </a:t>
            </a:r>
            <a:r>
              <a:rPr lang="en-US" sz="2400" dirty="0"/>
              <a:t>Constructor</a:t>
            </a:r>
          </a:p>
          <a:p>
            <a:endParaRPr lang="en-US" sz="2400" dirty="0"/>
          </a:p>
          <a:p>
            <a:r>
              <a:rPr lang="en-US" sz="2400" dirty="0"/>
              <a:t>It is also possible to use the tuple() constructor to make a tuple.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Example</a:t>
            </a:r>
          </a:p>
          <a:p>
            <a:r>
              <a:rPr lang="en-US" sz="2400" dirty="0"/>
              <a:t>Using the </a:t>
            </a:r>
            <a:r>
              <a:rPr lang="en-US" sz="2400" dirty="0">
                <a:solidFill>
                  <a:srgbClr val="FF0000"/>
                </a:solidFill>
              </a:rPr>
              <a:t>tuple() </a:t>
            </a:r>
            <a:r>
              <a:rPr lang="en-US" sz="2400" dirty="0"/>
              <a:t>method to make a tuple:</a:t>
            </a:r>
          </a:p>
          <a:p>
            <a:endParaRPr lang="en-US" sz="2400" dirty="0"/>
          </a:p>
          <a:p>
            <a:r>
              <a:rPr lang="en-US" sz="2400" dirty="0" err="1"/>
              <a:t>thistuple</a:t>
            </a:r>
            <a:r>
              <a:rPr lang="en-US" sz="2400" dirty="0"/>
              <a:t> = tuple(("apple", "banana", "cherry")) # note the double round-brackets</a:t>
            </a:r>
          </a:p>
          <a:p>
            <a:br>
              <a:rPr lang="en-US" sz="2400" dirty="0"/>
            </a:br>
            <a:r>
              <a:rPr lang="en-US" sz="2400" dirty="0"/>
              <a:t>print(</a:t>
            </a:r>
            <a:r>
              <a:rPr lang="en-US" sz="2400" dirty="0" err="1"/>
              <a:t>thistuple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5800" y="228600"/>
            <a:ext cx="5496051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Access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5410200"/>
            <a:ext cx="65" cy="43083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C0141-F416-CAD0-5107-E4D6C72882C9}"/>
              </a:ext>
            </a:extLst>
          </p:cNvPr>
          <p:cNvSpPr txBox="1"/>
          <p:nvPr/>
        </p:nvSpPr>
        <p:spPr>
          <a:xfrm>
            <a:off x="457200" y="1075037"/>
            <a:ext cx="7924800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Access Tuple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access tuple items by referring to the index number, inside square brackets: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second item in the tuple: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The first item has index 0.</a:t>
            </a: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es-P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C963F-C211-FC61-98CC-9177D5E4DB3E}"/>
              </a:ext>
            </a:extLst>
          </p:cNvPr>
          <p:cNvSpPr txBox="1"/>
          <p:nvPr/>
        </p:nvSpPr>
        <p:spPr>
          <a:xfrm>
            <a:off x="432816" y="4332957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Negative Indexing: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Negative indexing means start from the end.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last item,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second last item etc.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last item of the tuple: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[-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3"/>
            </a:endParaRPr>
          </a:p>
          <a:p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153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Range of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specify a range of indexes by specifying where to start and where to end the range.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When specifying a range, the return value will be a new tuple with the specified items.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Return the third, fourth, and fifth item: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])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1942</Words>
  <Application>Microsoft Office PowerPoint</Application>
  <PresentationFormat>On-screen Show (4:3)</PresentationFormat>
  <Paragraphs>190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Source Sans Pro</vt:lpstr>
      <vt:lpstr>Verdana</vt:lpstr>
      <vt:lpstr>Office Theme</vt:lpstr>
      <vt:lpstr>CLASS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Intercambio 03</cp:lastModifiedBy>
  <cp:revision>9</cp:revision>
  <dcterms:created xsi:type="dcterms:W3CDTF">2021-11-09T08:06:12Z</dcterms:created>
  <dcterms:modified xsi:type="dcterms:W3CDTF">2024-05-06T15:31:12Z</dcterms:modified>
</cp:coreProperties>
</file>