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73" r:id="rId12"/>
    <p:sldId id="274" r:id="rId13"/>
    <p:sldId id="275" r:id="rId14"/>
    <p:sldId id="276" r:id="rId15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Quattrocento Sans" panose="020B0502050000020003" pitchFamily="34" charset="0"/>
      <p:regular r:id="rId21"/>
      <p:bold r:id="rId22"/>
      <p:italic r:id="rId23"/>
      <p:boldItalic r:id="rId24"/>
    </p:embeddedFont>
    <p:embeddedFont>
      <p:font typeface="Verdana" panose="020B060403050404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gJnx/zviaLzrKlRgftqtvrLwdg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43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52400" y="228600"/>
            <a:ext cx="67818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 is a Module?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a module to be the same as a code library.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file containing a set of functions you want to include in your application.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52400" y="2667000"/>
            <a:ext cx="8643007" cy="9540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76175" rIns="0" bIns="761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Quattrocento Sans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Create a Module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To create a module just save the code you want in a file with the file extension </a:t>
            </a:r>
            <a:r>
              <a:rPr lang="en-US" sz="1600" b="0" i="0" u="none" strike="noStrike" cap="non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.py</a:t>
            </a: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4114800"/>
            <a:ext cx="91440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/>
          <p:nvPr/>
        </p:nvSpPr>
        <p:spPr>
          <a:xfrm>
            <a:off x="304800" y="152400"/>
            <a:ext cx="3268069" cy="9847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152350" rIns="0" bIns="15235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Quattrocento Sans"/>
              <a:buNone/>
            </a:pPr>
            <a:r>
              <a:rPr lang="en-US" sz="4400" b="1" i="0" u="none" strike="noStrike" cap="non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Python Math</a:t>
            </a:r>
            <a:endParaRPr/>
          </a:p>
        </p:txBody>
      </p:sp>
      <p:sp>
        <p:nvSpPr>
          <p:cNvPr id="168" name="Google Shape;168;p13"/>
          <p:cNvSpPr/>
          <p:nvPr/>
        </p:nvSpPr>
        <p:spPr>
          <a:xfrm>
            <a:off x="228600" y="990600"/>
            <a:ext cx="8915400" cy="12310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152350" rIns="0" bIns="1523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Python has a set of built-in math functions, including an extensive math module, that allows you to perform mathematical tasks on numbers.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3"/>
          <p:cNvSpPr/>
          <p:nvPr/>
        </p:nvSpPr>
        <p:spPr>
          <a:xfrm>
            <a:off x="0" y="2438400"/>
            <a:ext cx="8991600" cy="1200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76175" rIns="0" bIns="761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Quattrocento Sans"/>
              <a:buNone/>
            </a:pPr>
            <a:r>
              <a:rPr lang="en-US" sz="3200" b="0" i="0" u="none" strike="noStrike" cap="non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Built-in Math Functions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lang="en-US" sz="1800" b="0" i="0" u="none" strike="noStrike" cap="non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min()</a:t>
            </a:r>
            <a:r>
              <a:rPr lang="en-US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and </a:t>
            </a:r>
            <a:r>
              <a:rPr lang="en-US" sz="1800" b="0" i="0" u="none" strike="noStrike" cap="non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max()</a:t>
            </a:r>
            <a:r>
              <a:rPr lang="en-US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functions can be used to find the lowest or highest value in an iterable: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3886200"/>
            <a:ext cx="294322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/>
          <p:nvPr/>
        </p:nvSpPr>
        <p:spPr>
          <a:xfrm>
            <a:off x="0" y="304800"/>
            <a:ext cx="861060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RegEx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Regular Expression, is a sequence of characters that forms a search pattern.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RegEx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used to check if a string contains the specified search pattern.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1" y="2209800"/>
            <a:ext cx="8077200" cy="16003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76175" rIns="0" bIns="761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Quattrocento Sans"/>
              <a:buNone/>
            </a:pPr>
            <a:r>
              <a:rPr lang="en-US" sz="4000" b="0" i="0" u="sng" strike="noStrike" cap="non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RegEx Module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Python has a built-in package called </a:t>
            </a:r>
            <a:r>
              <a:rPr lang="en-US" sz="1800" b="0" i="0" u="none" strike="noStrike" cap="non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which can be used to work with Regular Expressions.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Import the </a:t>
            </a:r>
            <a:r>
              <a:rPr lang="en-US" sz="1800" b="0" i="0" u="none" strike="noStrike" cap="non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re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module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800" y="5562600"/>
            <a:ext cx="164782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640EF-1B98-137B-D4DB-A0A3E12A6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336" y="274193"/>
            <a:ext cx="7772400" cy="1470025"/>
          </a:xfrm>
        </p:spPr>
        <p:txBody>
          <a:bodyPr/>
          <a:lstStyle/>
          <a:p>
            <a:r>
              <a:rPr lang="en-US" dirty="0"/>
              <a:t>Some Python Packages that you should Know</a:t>
            </a:r>
            <a:endParaRPr lang="es-P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EDA7B-36E2-B6DD-AEC7-50536220FAD9}"/>
              </a:ext>
            </a:extLst>
          </p:cNvPr>
          <p:cNvSpPr txBox="1"/>
          <p:nvPr/>
        </p:nvSpPr>
        <p:spPr>
          <a:xfrm>
            <a:off x="402336" y="1744218"/>
            <a:ext cx="859536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Full Stack Development</a:t>
            </a:r>
          </a:p>
          <a:p>
            <a:endParaRPr lang="en-US" b="1" dirty="0"/>
          </a:p>
          <a:p>
            <a:r>
              <a:rPr lang="en-US" b="1" dirty="0"/>
              <a:t>Flask</a:t>
            </a:r>
            <a:r>
              <a:rPr lang="en-US" dirty="0"/>
              <a:t>: A lightweight web framework that helps in quickly building web applications with simple and minimalistic coding.</a:t>
            </a:r>
          </a:p>
          <a:p>
            <a:endParaRPr lang="en-US" dirty="0"/>
          </a:p>
          <a:p>
            <a:r>
              <a:rPr lang="en-US" b="1" dirty="0"/>
              <a:t>Django</a:t>
            </a:r>
            <a:r>
              <a:rPr lang="en-US" dirty="0"/>
              <a:t>: A high-level web framework that simplifies the development process by offering a complete solution, including authentication, routing, and an ORM.</a:t>
            </a:r>
          </a:p>
          <a:p>
            <a:endParaRPr lang="en-US" dirty="0"/>
          </a:p>
          <a:p>
            <a:r>
              <a:rPr lang="en-US" b="1" dirty="0"/>
              <a:t>Jinja2</a:t>
            </a:r>
            <a:r>
              <a:rPr lang="en-US" dirty="0"/>
              <a:t>: A templating engine that allows for dynamic generation of HTML content.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2. Artificial Intelligence</a:t>
            </a:r>
          </a:p>
          <a:p>
            <a:r>
              <a:rPr lang="en-US" b="1" dirty="0"/>
              <a:t>scikit-learn</a:t>
            </a:r>
            <a:r>
              <a:rPr lang="en-US" dirty="0"/>
              <a:t>: A simple yet powerful machine learning library offering tools for data analysis and easy-to-use algorithms.</a:t>
            </a:r>
          </a:p>
          <a:p>
            <a:endParaRPr lang="en-US" dirty="0"/>
          </a:p>
          <a:p>
            <a:r>
              <a:rPr lang="en-US" b="1" dirty="0" err="1"/>
              <a:t>Keras</a:t>
            </a:r>
            <a:r>
              <a:rPr lang="en-US" dirty="0"/>
              <a:t>: A high-level neural networks API, simple and user-friendly for building deep learning models.</a:t>
            </a:r>
          </a:p>
          <a:p>
            <a:endParaRPr lang="en-US" dirty="0"/>
          </a:p>
          <a:p>
            <a:r>
              <a:rPr lang="en-US" b="1" dirty="0" err="1"/>
              <a:t>XGBoost</a:t>
            </a:r>
            <a:r>
              <a:rPr lang="en-US" dirty="0"/>
              <a:t>: A popular and beginner-friendly gradient boosting library for classification and regression tasks.</a:t>
            </a:r>
          </a:p>
        </p:txBody>
      </p:sp>
    </p:spTree>
    <p:extLst>
      <p:ext uri="{BB962C8B-B14F-4D97-AF65-F5344CB8AC3E}">
        <p14:creationId xmlns:p14="http://schemas.microsoft.com/office/powerpoint/2010/main" val="1568330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04C0-D3D9-8537-DD78-D7C935771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064" y="1001268"/>
            <a:ext cx="7772400" cy="4855464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3. </a:t>
            </a:r>
            <a:r>
              <a:rPr lang="en-US" sz="1600" b="1" dirty="0" err="1"/>
              <a:t>GenAI</a:t>
            </a:r>
            <a:r>
              <a:rPr lang="en-US" sz="1600" dirty="0"/>
              <a:t> (Generative AI)</a:t>
            </a:r>
            <a:br>
              <a:rPr lang="en-US" sz="1600" dirty="0"/>
            </a:br>
            <a:r>
              <a:rPr lang="en-US" sz="1600" b="1" dirty="0"/>
              <a:t>Hugging Face Transformers</a:t>
            </a:r>
            <a:r>
              <a:rPr lang="en-US" sz="1600" dirty="0"/>
              <a:t>: A comprehensive library providing pre-trained models like GPT-2 and </a:t>
            </a:r>
            <a:r>
              <a:rPr lang="en-US" sz="1600" b="1" dirty="0"/>
              <a:t>BERT</a:t>
            </a:r>
            <a:r>
              <a:rPr lang="en-US" sz="1600" dirty="0"/>
              <a:t> for text generation and NLP tasks.</a:t>
            </a:r>
            <a:br>
              <a:rPr lang="en-US" sz="1600" dirty="0"/>
            </a:br>
            <a:r>
              <a:rPr lang="en-US" sz="1600" b="1" dirty="0"/>
              <a:t>DALL·E </a:t>
            </a:r>
            <a:r>
              <a:rPr lang="en-US" sz="1600" dirty="0"/>
              <a:t>via </a:t>
            </a:r>
            <a:r>
              <a:rPr lang="en-US" sz="1600" b="1" dirty="0"/>
              <a:t>OpenAI API</a:t>
            </a:r>
            <a:r>
              <a:rPr lang="en-US" sz="1600" dirty="0"/>
              <a:t>: An API for generating images from text prompts, suitable for beginners exploring Generative AI.</a:t>
            </a:r>
            <a:br>
              <a:rPr lang="en-US" sz="1600" dirty="0"/>
            </a:br>
            <a:r>
              <a:rPr lang="en-US" sz="1600" b="1" dirty="0" err="1"/>
              <a:t>Langchain</a:t>
            </a:r>
            <a:r>
              <a:rPr lang="en-US" sz="1600" dirty="0"/>
              <a:t> – Used to access LLMs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4. </a:t>
            </a:r>
            <a:r>
              <a:rPr lang="en-US" sz="1600" b="1" dirty="0"/>
              <a:t>Data Engineering</a:t>
            </a:r>
            <a:br>
              <a:rPr lang="en-US" sz="1600" b="1" dirty="0"/>
            </a:br>
            <a:r>
              <a:rPr lang="en-US" sz="1600" b="1" dirty="0"/>
              <a:t>Pandas</a:t>
            </a:r>
            <a:r>
              <a:rPr lang="en-US" sz="1600" dirty="0"/>
              <a:t>: A powerful data manipulation and analysis library that simplifies handling large datasets.</a:t>
            </a:r>
            <a:br>
              <a:rPr lang="en-US" sz="1600" dirty="0"/>
            </a:br>
            <a:r>
              <a:rPr lang="en-US" sz="1600" b="1" dirty="0" err="1"/>
              <a:t>SQLAlchemy</a:t>
            </a:r>
            <a:r>
              <a:rPr lang="en-US" sz="1600" dirty="0"/>
              <a:t>: An SQL toolkit and Object-Relational Mapping (ORM) library that makes it easy to interact with databases.</a:t>
            </a:r>
            <a:br>
              <a:rPr lang="en-US" sz="1600" dirty="0"/>
            </a:br>
            <a:r>
              <a:rPr lang="en-US" sz="1600" b="1" dirty="0"/>
              <a:t>Airflow</a:t>
            </a:r>
            <a:r>
              <a:rPr lang="en-US" sz="1600" dirty="0"/>
              <a:t>: A workflow management tool that helps schedule, automate, and monitor data workflows efficiently.</a:t>
            </a:r>
            <a:br>
              <a:rPr lang="es-PE" sz="1600" dirty="0"/>
            </a:b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2238332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BD622-6E6A-1D36-3B22-E501C4713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" y="383921"/>
            <a:ext cx="7772400" cy="1470025"/>
          </a:xfrm>
        </p:spPr>
        <p:txBody>
          <a:bodyPr/>
          <a:lstStyle/>
          <a:p>
            <a:r>
              <a:rPr lang="en-US" dirty="0"/>
              <a:t>Anaconda </a:t>
            </a:r>
            <a:endParaRPr lang="es-P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0CED0-1C4E-131D-9076-A5D197F2B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864" y="2395728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Anaconda is the python manager, used to maintain separate python environments in order to isolate them from one another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1895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0" y="0"/>
            <a:ext cx="9144000" cy="13849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76175" rIns="0" bIns="761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Quattrocento Sans"/>
              <a:buNone/>
            </a:pPr>
            <a:r>
              <a:rPr lang="en-US" sz="3200" b="1" i="0" u="sng" strike="noStrike" cap="non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 a Module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Now we can use the module we just created, by using the </a:t>
            </a:r>
            <a:r>
              <a:rPr lang="en-US" sz="2400" b="0" i="0" u="none" strike="noStrike" cap="non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statement: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209800"/>
            <a:ext cx="9144000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/>
          <p:nvPr/>
        </p:nvSpPr>
        <p:spPr>
          <a:xfrm>
            <a:off x="228600" y="5181600"/>
            <a:ext cx="81534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When using a function from a module, use the syntax: </a:t>
            </a:r>
            <a:r>
              <a:rPr lang="en-US" sz="2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module_name.function_name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/>
          <p:nvPr/>
        </p:nvSpPr>
        <p:spPr>
          <a:xfrm>
            <a:off x="609600" y="457200"/>
            <a:ext cx="7467600" cy="218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Variables in Module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module can contain functions, as already described, but also variables of all types (arrays, dictionaries, objects etc):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124200"/>
            <a:ext cx="914400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/>
          <p:nvPr/>
        </p:nvSpPr>
        <p:spPr>
          <a:xfrm>
            <a:off x="0" y="381000"/>
            <a:ext cx="9144000" cy="31084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76175" rIns="0" bIns="761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Quattrocento Sans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Naming a Module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You can name the module file whatever you like, but it must have the file extension </a:t>
            </a:r>
            <a:r>
              <a:rPr lang="en-US" sz="2400" b="0" i="0" u="none" strike="noStrike" cap="non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.py</a:t>
            </a:r>
            <a:endParaRPr sz="4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Quattrocento Sans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Re-naming a Module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You can create an alias when you import a module, by using the </a:t>
            </a:r>
            <a:r>
              <a:rPr lang="en-US" sz="2400" b="0" i="0" u="none" strike="noStrike" cap="non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keyword: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62" y="3810000"/>
            <a:ext cx="9088438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152400" y="0"/>
            <a:ext cx="86868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Built-in Modules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several built-in modules in Python, which you can import whenever you like.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524000"/>
            <a:ext cx="8612188" cy="241309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5"/>
          <p:cNvSpPr/>
          <p:nvPr/>
        </p:nvSpPr>
        <p:spPr>
          <a:xfrm>
            <a:off x="0" y="3962400"/>
            <a:ext cx="9144000" cy="10771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76175" rIns="0" bIns="761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Quattrocento Sans"/>
              <a:buNone/>
            </a:pPr>
            <a:r>
              <a:rPr lang="en-US" sz="3200" b="0" i="0" u="none" strike="noStrike" cap="non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Using the dir() Function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There is a built-in function to list all the function names (or variable names) in a module. The </a:t>
            </a:r>
            <a:r>
              <a:rPr lang="en-US" sz="1400" b="0" i="0" u="none" strike="noStrike" cap="non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dir()</a:t>
            </a:r>
            <a:r>
              <a:rPr lang="en-US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function: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5105400"/>
            <a:ext cx="68580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/>
          <p:nvPr/>
        </p:nvSpPr>
        <p:spPr>
          <a:xfrm>
            <a:off x="1" y="0"/>
            <a:ext cx="9144000" cy="15696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76175" rIns="0" bIns="761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Quattrocento Sans"/>
              <a:buNone/>
            </a:pPr>
            <a:r>
              <a:rPr lang="en-US" sz="4400" b="1" i="0" u="sng" strike="noStrike" cap="non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r>
              <a:rPr lang="en-US" sz="3600" b="1" i="0" u="sng" strike="noStrike" cap="non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mport From Module</a:t>
            </a:r>
            <a:endParaRPr sz="2400" b="1" i="0" u="sng" strike="noStrike" cap="non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You can choose to import only parts from a module, by using the </a:t>
            </a:r>
            <a:r>
              <a:rPr lang="en-US" sz="2400" b="0" i="0" u="none" strike="noStrike" cap="non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keyword</a:t>
            </a:r>
            <a:r>
              <a:rPr lang="en-US" sz="11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828800"/>
            <a:ext cx="9144000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867400"/>
            <a:ext cx="91440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/>
          <p:nvPr/>
        </p:nvSpPr>
        <p:spPr>
          <a:xfrm>
            <a:off x="0" y="0"/>
            <a:ext cx="4876800" cy="14772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152350" rIns="0" bIns="15235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Quattrocento Sans"/>
              <a:buNone/>
            </a:pPr>
            <a:r>
              <a:rPr lang="en-US" sz="4400" b="1" i="0" u="sng" strike="noStrike" cap="non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Python PIP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1" i="0" u="sng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0" y="1524000"/>
            <a:ext cx="8915400" cy="206205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spcFirstLastPara="1" wrap="square" lIns="0" tIns="76175" rIns="0" bIns="761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Quattrocento Sans"/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is PIP?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PIP is a package manager for Python packages, or modules if you like.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Note: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If you have Python version 3.4 or later, PIP is included by default.</a:t>
            </a: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"/>
          <p:cNvSpPr/>
          <p:nvPr/>
        </p:nvSpPr>
        <p:spPr>
          <a:xfrm>
            <a:off x="152400" y="4343400"/>
            <a:ext cx="8317079" cy="16003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152350" rIns="0" bIns="1523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Quattrocento Sans"/>
              <a:buNone/>
            </a:pPr>
            <a:r>
              <a:rPr lang="en-US" sz="4400" b="0" i="0" u="none" strike="noStrike" cap="none" dirty="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is a Package?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 package contains all the files you need for a module.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Modules are Python code libraries you can include in your project.</a:t>
            </a: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/>
          <p:nvPr/>
        </p:nvSpPr>
        <p:spPr>
          <a:xfrm>
            <a:off x="304800" y="838200"/>
            <a:ext cx="7772400" cy="1200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76175" rIns="0" bIns="761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Quattrocento Sans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Check if PIP is Installed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Verdana"/>
              <a:buNone/>
            </a:pPr>
            <a:r>
              <a:rPr lang="en-US" sz="16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Navigate your command line to the location of Python's script directory, and type the following:</a:t>
            </a:r>
            <a:endParaRPr sz="2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819400"/>
            <a:ext cx="883920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/>
          <p:nvPr/>
        </p:nvSpPr>
        <p:spPr>
          <a:xfrm>
            <a:off x="0" y="0"/>
            <a:ext cx="8423332" cy="10463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76175" rIns="0" bIns="761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Quattrocento Sans"/>
              <a:buNone/>
            </a:pPr>
            <a:r>
              <a:rPr lang="en-US" sz="4000" b="0" i="0" u="sng" strike="noStrike" cap="non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List Packages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Use the </a:t>
            </a:r>
            <a:r>
              <a:rPr lang="en-US" sz="1800" b="0" i="0" u="none" strike="noStrike" cap="non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command to list all the packages installed on your system: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0" y="1371600"/>
            <a:ext cx="4572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installed packages: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438400"/>
            <a:ext cx="8545513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7200"/>
            <a:ext cx="348615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2"/>
          <p:cNvSpPr txBox="1"/>
          <p:nvPr/>
        </p:nvSpPr>
        <p:spPr>
          <a:xfrm>
            <a:off x="533400" y="3581400"/>
            <a:ext cx="33528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: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722</Words>
  <Application>Microsoft Office PowerPoint</Application>
  <PresentationFormat>On-screen Show (4:3)</PresentationFormat>
  <Paragraphs>63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Arial</vt:lpstr>
      <vt:lpstr>Verdana</vt:lpstr>
      <vt:lpstr>Quattrocento Sans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Python Packages that you should Know</vt:lpstr>
      <vt:lpstr>3. GenAI (Generative AI) Hugging Face Transformers: A comprehensive library providing pre-trained models like GPT-2 and BERT for text generation and NLP tasks. DALL·E via OpenAI API: An API for generating images from text prompts, suitable for beginners exploring Generative AI. Langchain – Used to access LLMs   4. Data Engineering Pandas: A powerful data manipulation and analysis library that simplifies handling large datasets. SQLAlchemy: An SQL toolkit and Object-Relational Mapping (ORM) library that makes it easy to interact with databases. Airflow: A workflow management tool that helps schedule, automate, and monitor data workflows efficiently. </vt:lpstr>
      <vt:lpstr>Anaconda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Intercambio 03</cp:lastModifiedBy>
  <cp:revision>2</cp:revision>
  <dcterms:created xsi:type="dcterms:W3CDTF">2021-11-10T01:51:00Z</dcterms:created>
  <dcterms:modified xsi:type="dcterms:W3CDTF">2024-05-06T18:30:49Z</dcterms:modified>
</cp:coreProperties>
</file>