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4" r:id="rId3"/>
    <p:sldId id="306" r:id="rId4"/>
    <p:sldId id="258" r:id="rId5"/>
    <p:sldId id="260" r:id="rId6"/>
    <p:sldId id="297" r:id="rId7"/>
    <p:sldId id="257" r:id="rId8"/>
    <p:sldId id="299" r:id="rId9"/>
    <p:sldId id="273" r:id="rId10"/>
    <p:sldId id="295" r:id="rId11"/>
    <p:sldId id="289" r:id="rId12"/>
    <p:sldId id="290" r:id="rId13"/>
    <p:sldId id="296" r:id="rId14"/>
    <p:sldId id="259" r:id="rId15"/>
    <p:sldId id="300" r:id="rId16"/>
    <p:sldId id="262" r:id="rId17"/>
    <p:sldId id="263" r:id="rId18"/>
    <p:sldId id="266" r:id="rId19"/>
    <p:sldId id="268" r:id="rId20"/>
    <p:sldId id="301" r:id="rId21"/>
    <p:sldId id="302" r:id="rId22"/>
    <p:sldId id="277" r:id="rId23"/>
    <p:sldId id="305" r:id="rId24"/>
    <p:sldId id="30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1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02-May-24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02-May-24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02-May-24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02-May-24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02-May-24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02-May-24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02-May-24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02-May-24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509E-4BD3-494B-9309-53CF9A45C23B}" type="datetimeFigureOut">
              <a:rPr lang="en-US" smtClean="0"/>
              <a:pPr/>
              <a:t>02-May-24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7509E-4BD3-494B-9309-53CF9A45C23B}" type="datetimeFigureOut">
              <a:rPr lang="en-US" smtClean="0"/>
              <a:pPr/>
              <a:t>02-May-24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1E304-E307-42A4-8674-93C463644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65B3-EA38-2C89-AFA5-46A5A671B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466424"/>
            <a:ext cx="8001000" cy="3105576"/>
          </a:xfrm>
        </p:spPr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JnanaMarga</a:t>
            </a:r>
            <a:r>
              <a:rPr lang="en-US" dirty="0"/>
              <a:t> Internship Program</a:t>
            </a:r>
          </a:p>
        </p:txBody>
      </p:sp>
    </p:spTree>
    <p:extLst>
      <p:ext uri="{BB962C8B-B14F-4D97-AF65-F5344CB8AC3E}">
        <p14:creationId xmlns:p14="http://schemas.microsoft.com/office/powerpoint/2010/main" val="835201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85EE20-6783-793C-5D98-001ED06F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0"/>
            <a:ext cx="5486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8001000" cy="529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62000" y="381000"/>
            <a:ext cx="5217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EXAMPLES FOR PSEUDOCODE – 1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14400"/>
            <a:ext cx="8672036" cy="537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14400" y="304800"/>
            <a:ext cx="521790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EXAMPLES FOR PSEUDOCODE – 1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076E-35C9-EF93-42A1-B2724DBAA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/>
              <a:t>Implementation</a:t>
            </a:r>
            <a:endParaRPr lang="es-P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50D08-A355-EF94-D94D-2079BE367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1698625"/>
            <a:ext cx="6400800" cy="175260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basic arithmetic +prints + comments +  variables +  data Types</a:t>
            </a:r>
            <a:endParaRPr lang="es-PE" dirty="0"/>
          </a:p>
        </p:txBody>
      </p:sp>
      <p:pic>
        <p:nvPicPr>
          <p:cNvPr id="1030" name="Picture 6" descr="visual-studio-logo · GitHub Topics · GitHub">
            <a:extLst>
              <a:ext uri="{FF2B5EF4-FFF2-40B4-BE49-F238E27FC236}">
                <a16:creationId xmlns:a16="http://schemas.microsoft.com/office/drawing/2014/main" id="{04077D4D-891E-52E5-B5DA-DBE588099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06850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86DEAB-1733-18A5-7905-A48F52E63322}"/>
              </a:ext>
            </a:extLst>
          </p:cNvPr>
          <p:cNvSpPr txBox="1"/>
          <p:nvPr/>
        </p:nvSpPr>
        <p:spPr>
          <a:xfrm>
            <a:off x="3794760" y="4121150"/>
            <a:ext cx="76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+</a:t>
            </a:r>
            <a:endParaRPr lang="es-PE" sz="8800" dirty="0"/>
          </a:p>
        </p:txBody>
      </p:sp>
      <p:pic>
        <p:nvPicPr>
          <p:cNvPr id="1032" name="Picture 8" descr="Python Logo, symbol, meaning, history, PNG, brand">
            <a:extLst>
              <a:ext uri="{FF2B5EF4-FFF2-40B4-BE49-F238E27FC236}">
                <a16:creationId xmlns:a16="http://schemas.microsoft.com/office/drawing/2014/main" id="{A7A357E8-F665-C66E-35C0-3F81549D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21150"/>
            <a:ext cx="1704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0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1" y="685800"/>
            <a:ext cx="8382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Execute Python Syntax</a:t>
            </a:r>
          </a:p>
          <a:p>
            <a:r>
              <a:rPr lang="en-US" dirty="0"/>
              <a:t>As we learned in the previous page, Python syntax can be executed by writing directly in the Command Line: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6335713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57200" y="2967335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 by creating a python file on the server, using the .</a:t>
            </a:r>
            <a:r>
              <a:rPr lang="en-US" dirty="0" err="1"/>
              <a:t>py</a:t>
            </a:r>
            <a:r>
              <a:rPr lang="en-US" dirty="0"/>
              <a:t> file extension, and running it in the Command Line: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810000"/>
            <a:ext cx="84582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6858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Python Indentation</a:t>
            </a:r>
          </a:p>
          <a:p>
            <a:r>
              <a:rPr lang="en-US" dirty="0"/>
              <a:t>Indentation refers to the spaces at the beginning of a code line.</a:t>
            </a:r>
          </a:p>
          <a:p>
            <a:r>
              <a:rPr lang="en-US" dirty="0"/>
              <a:t>Where in other programming languages the indentation in code is for readability only, the indentation in Python is very important.</a:t>
            </a:r>
          </a:p>
          <a:p>
            <a:r>
              <a:rPr lang="en-US" dirty="0"/>
              <a:t>Python uses indentation to indicate a block of code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0"/>
            <a:ext cx="75438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04800" y="41148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will give you an error if you skip the indentation: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648200"/>
            <a:ext cx="84169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75438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Comments</a:t>
            </a:r>
          </a:p>
          <a:p>
            <a:r>
              <a:rPr lang="en-US" dirty="0"/>
              <a:t>Python has commenting capability for the purpose of in-code documentation.</a:t>
            </a:r>
          </a:p>
          <a:p>
            <a:r>
              <a:rPr lang="en-US" dirty="0"/>
              <a:t>Comments start with a ‘#’ , and Python will render the rest of the line as a comment: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200400"/>
            <a:ext cx="7907338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2057400"/>
            <a:ext cx="670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Comments can be used to explain Python code.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Comments can be used to make the code more readable.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Comments can be used to prevent execution when testing code.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5334000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Comments can be placed at the end of a line, and Python will ignore the rest of the line: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762000"/>
            <a:ext cx="2858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/>
              <a:t>VARIABLES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764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Variables are containers for storing data values.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13360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u="sng" dirty="0"/>
              <a:t> Creating Variables</a:t>
            </a:r>
          </a:p>
          <a:p>
            <a:r>
              <a:rPr lang="en-US" dirty="0"/>
              <a:t>Python has no command for declaring a variable.</a:t>
            </a:r>
          </a:p>
          <a:p>
            <a:r>
              <a:rPr lang="en-US" dirty="0"/>
              <a:t>A variable is created the moment you first assign a value to it.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00400"/>
            <a:ext cx="8264525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57200"/>
            <a:ext cx="72390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Arial" pitchFamily="34" charset="0"/>
                <a:cs typeface="Arial" pitchFamily="34" charset="0"/>
              </a:rPr>
              <a:t>Variable Names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 A variable can have a short name (like x and y) or a more descriptive name (age, carname, total_volume). </a:t>
            </a:r>
          </a:p>
          <a:p>
            <a:r>
              <a:rPr lang="en-US" sz="2800" b="1" dirty="0"/>
              <a:t>Rules for Python variables </a:t>
            </a:r>
            <a:r>
              <a:rPr lang="en-US" sz="2800" dirty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 variable name must start with a letter or the underscore</a:t>
            </a:r>
          </a:p>
          <a:p>
            <a:r>
              <a:rPr lang="en-US" sz="2800" dirty="0"/>
              <a:t>  ( _ ) character.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A variable name cannot start with a number.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A variable name can only contain alpha-numeric characters and underscores (A-z, 0-9, and _ 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Variable names are case-sensitive (age, Age and AGE are three different variables)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57200"/>
            <a:ext cx="7208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u="sng" dirty="0"/>
              <a:t>Python Variables - </a:t>
            </a:r>
            <a:r>
              <a:rPr lang="fr-FR" sz="3200" b="1" u="sng" dirty="0" err="1"/>
              <a:t>Assign</a:t>
            </a:r>
            <a:r>
              <a:rPr lang="fr-FR" sz="3200" b="1" u="sng" dirty="0"/>
              <a:t> Multiple Values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066800"/>
            <a:ext cx="76962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Many Values to Multiple Variables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Python allows you to assign values to multiple variables in one line: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5" y="2438400"/>
            <a:ext cx="82264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495300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Note: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Make sure the number of variables matches the number of values, or else you will get an error.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CA5B-5FD7-C381-E8F6-9DF4DF176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JnanaMarga</a:t>
            </a:r>
            <a:r>
              <a:rPr lang="en-US" dirty="0"/>
              <a:t> Internship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43D4F-7B6C-9601-0703-67909501C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1752600"/>
            <a:ext cx="7315200" cy="762000"/>
          </a:xfrm>
        </p:spPr>
        <p:txBody>
          <a:bodyPr/>
          <a:lstStyle/>
          <a:p>
            <a:r>
              <a:rPr lang="en-US" dirty="0"/>
              <a:t>Few Things to keep in mind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3DF3B-DE86-CB0F-CE9E-0414E600930A}"/>
              </a:ext>
            </a:extLst>
          </p:cNvPr>
          <p:cNvSpPr txBox="1"/>
          <p:nvPr/>
        </p:nvSpPr>
        <p:spPr>
          <a:xfrm>
            <a:off x="685800" y="297180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Have a Learning attitude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Communicate your problems and difficulties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Help each 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While Learning something new do not use AI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Google is your best friend!!</a:t>
            </a:r>
          </a:p>
        </p:txBody>
      </p:sp>
    </p:spTree>
    <p:extLst>
      <p:ext uri="{BB962C8B-B14F-4D97-AF65-F5344CB8AC3E}">
        <p14:creationId xmlns:p14="http://schemas.microsoft.com/office/powerpoint/2010/main" val="3277010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381000"/>
            <a:ext cx="4392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/>
              <a:t>Python Data Types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295400"/>
            <a:ext cx="6858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Built-in Data Types</a:t>
            </a:r>
          </a:p>
          <a:p>
            <a:r>
              <a:rPr lang="en-US" sz="2200" dirty="0"/>
              <a:t>In programming, data type is an important concept.</a:t>
            </a:r>
          </a:p>
          <a:p>
            <a:r>
              <a:rPr lang="en-US" sz="2200" dirty="0"/>
              <a:t>Variables can store data of different types, and different types can do different things.</a:t>
            </a:r>
          </a:p>
          <a:p>
            <a:r>
              <a:rPr lang="en-US" sz="2200" dirty="0"/>
              <a:t>Python has the following data types built-in by default, in these categories: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429000"/>
            <a:ext cx="4881563" cy="286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1295400" y="0"/>
            <a:ext cx="7848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381000"/>
            <a:ext cx="7620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u="sng" dirty="0"/>
              <a:t> Setting the Data Type</a:t>
            </a:r>
          </a:p>
          <a:p>
            <a:r>
              <a:rPr lang="en-US" dirty="0"/>
              <a:t> In Python, the data type is set when you assign a value to a variable: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87476"/>
            <a:ext cx="7007364" cy="547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1295400" y="0"/>
            <a:ext cx="7848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457200"/>
            <a:ext cx="8305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u="sng" dirty="0"/>
              <a:t>Setting the Specific Data Type</a:t>
            </a:r>
          </a:p>
          <a:p>
            <a:r>
              <a:rPr lang="en-US" dirty="0"/>
              <a:t>If you want to specify the data type, you can use the following constructor functions: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7115175" cy="490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B5D8-F061-AB15-D33E-4E6010B2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76200"/>
            <a:ext cx="7772400" cy="1470025"/>
          </a:xfrm>
        </p:spPr>
        <p:txBody>
          <a:bodyPr/>
          <a:lstStyle/>
          <a:p>
            <a:r>
              <a:rPr lang="en-US" dirty="0"/>
              <a:t>Todays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73197-4F3C-1C3C-1819-00275663B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209800"/>
            <a:ext cx="7924800" cy="3810000"/>
          </a:xfrm>
        </p:spPr>
        <p:txBody>
          <a:bodyPr>
            <a:normAutofit/>
          </a:bodyPr>
          <a:lstStyle/>
          <a:p>
            <a:r>
              <a:rPr lang="en-US" sz="4800" dirty="0"/>
              <a:t>Download and Setup </a:t>
            </a:r>
            <a:r>
              <a:rPr lang="en-US" sz="4800" dirty="0" err="1"/>
              <a:t>VsCode</a:t>
            </a:r>
            <a:r>
              <a:rPr lang="en-US" sz="4800" dirty="0"/>
              <a:t> and Python in your computer/Laptop</a:t>
            </a:r>
          </a:p>
        </p:txBody>
      </p:sp>
    </p:spTree>
    <p:extLst>
      <p:ext uri="{BB962C8B-B14F-4D97-AF65-F5344CB8AC3E}">
        <p14:creationId xmlns:p14="http://schemas.microsoft.com/office/powerpoint/2010/main" val="3018329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E0E970-24CE-EB50-AB11-9982A7EF921E}"/>
              </a:ext>
            </a:extLst>
          </p:cNvPr>
          <p:cNvSpPr txBox="1"/>
          <p:nvPr/>
        </p:nvSpPr>
        <p:spPr>
          <a:xfrm>
            <a:off x="685800" y="23622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Thanks</a:t>
            </a:r>
            <a:endParaRPr lang="es-PE" sz="9600" dirty="0"/>
          </a:p>
        </p:txBody>
      </p:sp>
    </p:spTree>
    <p:extLst>
      <p:ext uri="{BB962C8B-B14F-4D97-AF65-F5344CB8AC3E}">
        <p14:creationId xmlns:p14="http://schemas.microsoft.com/office/powerpoint/2010/main" val="293573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98F3-D165-47F1-C143-66AB070C9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1470025"/>
          </a:xfrm>
        </p:spPr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520E9-C20B-FB80-B7DF-3AE314CC9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5554139"/>
            <a:ext cx="5791200" cy="1066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Exchange Student in South America!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06583-9933-2E53-38C7-CD7277DF3F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2057400" cy="40890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BA96EF-0A0B-6482-6342-C497271B0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709770"/>
            <a:ext cx="3154331" cy="31194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281AE3-D3E6-9B30-8310-491A880C67AB}"/>
              </a:ext>
            </a:extLst>
          </p:cNvPr>
          <p:cNvSpPr txBox="1"/>
          <p:nvPr/>
        </p:nvSpPr>
        <p:spPr>
          <a:xfrm>
            <a:off x="6248400" y="1199479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LinkedIn</a:t>
            </a:r>
          </a:p>
        </p:txBody>
      </p:sp>
    </p:spTree>
    <p:extLst>
      <p:ext uri="{BB962C8B-B14F-4D97-AF65-F5344CB8AC3E}">
        <p14:creationId xmlns:p14="http://schemas.microsoft.com/office/powerpoint/2010/main" val="357045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put Output Statement in 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11808"/>
            <a:ext cx="7467600" cy="533400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55EFCA-3D7A-C298-3F40-222005A65CF9}"/>
              </a:ext>
            </a:extLst>
          </p:cNvPr>
          <p:cNvSpPr txBox="1"/>
          <p:nvPr/>
        </p:nvSpPr>
        <p:spPr>
          <a:xfrm>
            <a:off x="1219200" y="381000"/>
            <a:ext cx="6248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haroni" panose="020F0502020204030204" pitchFamily="2" charset="-79"/>
                <a:cs typeface="Aharoni" panose="020F0502020204030204" pitchFamily="2" charset="-79"/>
              </a:rPr>
              <a:t>PROGRAMMING</a:t>
            </a:r>
            <a:br>
              <a:rPr lang="en-US" sz="2800" dirty="0">
                <a:latin typeface="Aharoni" panose="020F0502020204030204" pitchFamily="2" charset="-79"/>
                <a:cs typeface="Aharoni" panose="020F0502020204030204" pitchFamily="2" charset="-79"/>
              </a:rPr>
            </a:br>
            <a:r>
              <a:rPr lang="en-US" sz="2800" dirty="0">
                <a:latin typeface="Aharoni" panose="020F0502020204030204" pitchFamily="2" charset="-79"/>
                <a:cs typeface="Aharoni" panose="020F0502020204030204" pitchFamily="2" charset="-79"/>
              </a:rPr>
              <a:t>LANGUAGE </a:t>
            </a:r>
            <a:endParaRPr lang="es-PE" sz="2800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188" y="444500"/>
            <a:ext cx="8174037" cy="597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6584-7207-A738-F46B-84B60E20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Welcom</a:t>
            </a:r>
            <a:r>
              <a:rPr lang="en-US" dirty="0"/>
              <a:t> To Python Programming </a:t>
            </a:r>
            <a:r>
              <a:rPr lang="en-US" dirty="0" err="1"/>
              <a:t>Langauge</a:t>
            </a:r>
            <a:endParaRPr lang="es-PE" dirty="0"/>
          </a:p>
        </p:txBody>
      </p:sp>
      <p:pic>
        <p:nvPicPr>
          <p:cNvPr id="4" name="Picture 8" descr="Python Logo, symbol, meaning, history, PNG, brand">
            <a:extLst>
              <a:ext uri="{FF2B5EF4-FFF2-40B4-BE49-F238E27FC236}">
                <a16:creationId xmlns:a16="http://schemas.microsoft.com/office/drawing/2014/main" id="{3591BD18-C430-FF45-CE63-0362F119B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4495800" cy="421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88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1371599"/>
          </a:xfrm>
        </p:spPr>
        <p:txBody>
          <a:bodyPr>
            <a:normAutofit fontScale="90000"/>
          </a:bodyPr>
          <a:lstStyle/>
          <a:p>
            <a:r>
              <a:rPr lang="en-US" dirty="0"/>
              <a:t>	WHAT IS A PROGRAMMING</a:t>
            </a:r>
            <a:br>
              <a:rPr lang="en-US" dirty="0"/>
            </a:br>
            <a:r>
              <a:rPr lang="en-US" dirty="0"/>
              <a:t>LANGUAGE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752600"/>
            <a:ext cx="7543800" cy="3886200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 programming language is a vocabulary and set of grammatical rules for instructing a computer or computing device to perform specific tasks.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term programming language usually refers to high-level languages, such as BASIC, C, C++, PYTHON , Java and FORTRAN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• Each language has a unique set of keywords (words that it understands) and a special syntax for organizing program instructions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28600"/>
            <a:ext cx="4941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WELCOME TO PYTHON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811542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is a high level and an object oriented programming language.</a:t>
            </a:r>
          </a:p>
          <a:p>
            <a:r>
              <a:rPr lang="en-US" dirty="0"/>
              <a:t>PYTHON language is used in a wide range of work .</a:t>
            </a:r>
          </a:p>
          <a:p>
            <a:r>
              <a:rPr lang="en-US" dirty="0"/>
              <a:t>For example :</a:t>
            </a:r>
          </a:p>
          <a:p>
            <a:pPr marL="342900" indent="-342900">
              <a:buAutoNum type="arabicPeriod"/>
            </a:pPr>
            <a:r>
              <a:rPr lang="en-US" dirty="0"/>
              <a:t>Web Development </a:t>
            </a:r>
          </a:p>
          <a:p>
            <a:pPr marL="342900" indent="-342900">
              <a:buAutoNum type="arabicPeriod"/>
            </a:pPr>
            <a:r>
              <a:rPr lang="en-US" dirty="0"/>
              <a:t>Software development </a:t>
            </a:r>
          </a:p>
          <a:p>
            <a:pPr marL="342900" indent="-342900">
              <a:buAutoNum type="arabicPeriod"/>
            </a:pPr>
            <a:r>
              <a:rPr lang="en-US" dirty="0"/>
              <a:t>Scripting </a:t>
            </a:r>
          </a:p>
          <a:p>
            <a:pPr marL="342900" indent="-342900">
              <a:buAutoNum type="arabicPeriod"/>
            </a:pPr>
            <a:r>
              <a:rPr lang="en-US" dirty="0"/>
              <a:t>AI/ML </a:t>
            </a:r>
          </a:p>
          <a:p>
            <a:pPr marL="342900" indent="-342900">
              <a:buAutoNum type="arabicPeriod"/>
            </a:pPr>
            <a:r>
              <a:rPr lang="en-US" dirty="0"/>
              <a:t>Mathematics etc. 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BENEFITS OF PYTHON OVER OTHER LANGUAGES </a:t>
            </a:r>
          </a:p>
          <a:p>
            <a:pPr marL="342900" indent="-342900">
              <a:buAutoNum type="arabicPeriod"/>
            </a:pPr>
            <a:r>
              <a:rPr lang="en-US" dirty="0"/>
              <a:t>Can work across a range of different platforms (for </a:t>
            </a:r>
            <a:r>
              <a:rPr lang="en-US" dirty="0" err="1"/>
              <a:t>eg</a:t>
            </a:r>
            <a:r>
              <a:rPr lang="en-US" dirty="0"/>
              <a:t>. Linux , windows and MAC)</a:t>
            </a:r>
          </a:p>
          <a:p>
            <a:pPr marL="342900" indent="-342900">
              <a:buAutoNum type="arabicPeriod"/>
            </a:pPr>
            <a:r>
              <a:rPr lang="en-US" dirty="0"/>
              <a:t>Easy syntax which is similar to the English language.</a:t>
            </a:r>
          </a:p>
          <a:p>
            <a:pPr marL="342900" indent="-342900">
              <a:buAutoNum type="arabicPeriod"/>
            </a:pPr>
            <a:r>
              <a:rPr lang="en-US" dirty="0"/>
              <a:t>Automatic memory management. </a:t>
            </a:r>
          </a:p>
          <a:p>
            <a:pPr marL="342900" indent="-342900">
              <a:buAutoNum type="arabicPeriod"/>
            </a:pPr>
            <a:r>
              <a:rPr lang="en-US" dirty="0"/>
              <a:t>No requirement of a compiler. PYTHON is a self interpreted language. </a:t>
            </a:r>
          </a:p>
          <a:p>
            <a:pPr marL="342900" indent="-342900">
              <a:buAutoNum type="arabicPeriod"/>
            </a:pPr>
            <a:r>
              <a:rPr lang="en-US" dirty="0"/>
              <a:t>Shorter, more flexible codes</a:t>
            </a:r>
          </a:p>
          <a:p>
            <a:pPr marL="342900" indent="-342900">
              <a:buAutoNum type="arabicPeriod"/>
            </a:pPr>
            <a:r>
              <a:rPr lang="en-US" dirty="0"/>
              <a:t>One doesn’t not need to specify the data types.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513" y="1150938"/>
            <a:ext cx="7545387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744</Words>
  <Application>Microsoft Office PowerPoint</Application>
  <PresentationFormat>On-screen Show (4:3)</PresentationFormat>
  <Paragraphs>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Aharoni</vt:lpstr>
      <vt:lpstr>Arial</vt:lpstr>
      <vt:lpstr>Calibri</vt:lpstr>
      <vt:lpstr>Wingdings</vt:lpstr>
      <vt:lpstr>Office Theme</vt:lpstr>
      <vt:lpstr>Welcome To JnanaMarga Internship Program</vt:lpstr>
      <vt:lpstr>Welcome To JnanaMarga Internship Program</vt:lpstr>
      <vt:lpstr>Who Am I</vt:lpstr>
      <vt:lpstr>PowerPoint Presentation</vt:lpstr>
      <vt:lpstr>PowerPoint Presentation</vt:lpstr>
      <vt:lpstr>Welcom To Python Programming Langauge</vt:lpstr>
      <vt:lpstr> WHAT IS A PROGRAMMING LANGUAGE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Todays Task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PROGRAMMING LANGUAGE ?</dc:title>
  <dc:creator>hp</dc:creator>
  <cp:lastModifiedBy>prajwal waykos</cp:lastModifiedBy>
  <cp:revision>18</cp:revision>
  <dcterms:created xsi:type="dcterms:W3CDTF">2021-11-11T00:47:10Z</dcterms:created>
  <dcterms:modified xsi:type="dcterms:W3CDTF">2024-05-01T23:50:53Z</dcterms:modified>
</cp:coreProperties>
</file>