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8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213A-4B11-4A8B-ABC6-56E4348FC82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47CF-C90D-4FC9-AA43-15DBECDF8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213A-4B11-4A8B-ABC6-56E4348FC82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47CF-C90D-4FC9-AA43-15DBECDF8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213A-4B11-4A8B-ABC6-56E4348FC82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47CF-C90D-4FC9-AA43-15DBECDF8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213A-4B11-4A8B-ABC6-56E4348FC82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47CF-C90D-4FC9-AA43-15DBECDF8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213A-4B11-4A8B-ABC6-56E4348FC82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47CF-C90D-4FC9-AA43-15DBECDF8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213A-4B11-4A8B-ABC6-56E4348FC82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47CF-C90D-4FC9-AA43-15DBECDF8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213A-4B11-4A8B-ABC6-56E4348FC82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47CF-C90D-4FC9-AA43-15DBECDF8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213A-4B11-4A8B-ABC6-56E4348FC82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47CF-C90D-4FC9-AA43-15DBECDF8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213A-4B11-4A8B-ABC6-56E4348FC82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47CF-C90D-4FC9-AA43-15DBECDF8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213A-4B11-4A8B-ABC6-56E4348FC82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47CF-C90D-4FC9-AA43-15DBECDF8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213A-4B11-4A8B-ABC6-56E4348FC82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47CF-C90D-4FC9-AA43-15DBECDF8D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E213A-4B11-4A8B-ABC6-56E4348FC82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47CF-C90D-4FC9-AA43-15DBECDF8D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2357430"/>
            <a:ext cx="7215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STANDARD INPUT / OUTPUT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63" y="-12700"/>
            <a:ext cx="8955087" cy="688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21107" cy="472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86322"/>
            <a:ext cx="7358114" cy="193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682625"/>
            <a:ext cx="8888413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3485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INPUT STATEMENTS</a:t>
            </a:r>
          </a:p>
          <a:p>
            <a:r>
              <a:rPr lang="en-US" sz="3200" dirty="0" smtClean="0"/>
              <a:t>INPUT()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8503716" cy="366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2022-02-25T20:27:31Z</dcterms:created>
  <dcterms:modified xsi:type="dcterms:W3CDTF">2022-02-25T20:44:00Z</dcterms:modified>
</cp:coreProperties>
</file>