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7" r:id="rId9"/>
    <p:sldId id="263" r:id="rId10"/>
    <p:sldId id="264" r:id="rId11"/>
    <p:sldId id="298" r:id="rId12"/>
    <p:sldId id="265" r:id="rId13"/>
    <p:sldId id="266" r:id="rId14"/>
    <p:sldId id="267" r:id="rId15"/>
    <p:sldId id="268" r:id="rId16"/>
    <p:sldId id="269" r:id="rId17"/>
    <p:sldId id="270" r:id="rId18"/>
    <p:sldId id="299" r:id="rId19"/>
    <p:sldId id="271" r:id="rId20"/>
    <p:sldId id="272" r:id="rId21"/>
    <p:sldId id="273" r:id="rId22"/>
    <p:sldId id="300" r:id="rId23"/>
    <p:sldId id="274" r:id="rId24"/>
    <p:sldId id="275" r:id="rId25"/>
    <p:sldId id="276" r:id="rId26"/>
    <p:sldId id="277" r:id="rId27"/>
    <p:sldId id="278" r:id="rId28"/>
    <p:sldId id="301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302" r:id="rId42"/>
    <p:sldId id="291" r:id="rId43"/>
    <p:sldId id="292" r:id="rId44"/>
    <p:sldId id="293" r:id="rId45"/>
    <p:sldId id="29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41F0-F0B9-4B89-B9B6-9BEC49C648C1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941F0-F0B9-4B89-B9B6-9BEC49C648C1}" type="datetimeFigureOut">
              <a:rPr lang="en-US" smtClean="0"/>
              <a:pPr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5185-F425-4B3D-8699-BBE47599A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schools.com/python/python_dictionaries.as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lists.as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hyperlink" Target="https://www.w3schools.com/python/python_dictionaries.asp" TargetMode="External"/><Relationship Id="rId4" Type="http://schemas.openxmlformats.org/officeDocument/2006/relationships/hyperlink" Target="https://www.w3schools.com/python/python_tuples.as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w3schools.com/python/python_dictionaries.as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trypython.asp?filename=demo_tuple_negative_index" TargetMode="External"/><Relationship Id="rId2" Type="http://schemas.openxmlformats.org/officeDocument/2006/relationships/hyperlink" Target="https://www.w3schools.com/python/trypython.asp?filename=demo_tuple1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73152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Python Collections (Arrays)</a:t>
            </a:r>
          </a:p>
          <a:p>
            <a:r>
              <a:rPr lang="en-US" sz="3200" dirty="0"/>
              <a:t>There are four collection data types in the Python programming language:</a:t>
            </a:r>
          </a:p>
          <a:p>
            <a:r>
              <a:rPr lang="en-US" sz="3200" b="1" dirty="0">
                <a:hlinkClick r:id="rId2"/>
              </a:rPr>
              <a:t>List</a:t>
            </a:r>
            <a:r>
              <a:rPr lang="en-US" sz="3200" dirty="0"/>
              <a:t> is a collection which is ordered and changeable. Allows duplicate members.</a:t>
            </a:r>
          </a:p>
          <a:p>
            <a:r>
              <a:rPr lang="en-US" sz="3200" b="1" dirty="0" err="1"/>
              <a:t>Tuple</a:t>
            </a:r>
            <a:r>
              <a:rPr lang="en-US" sz="3200" dirty="0"/>
              <a:t> is a collection which is ordered and unchangeable. Allows duplicate members.</a:t>
            </a:r>
          </a:p>
          <a:p>
            <a:r>
              <a:rPr lang="en-US" sz="3200" b="1" dirty="0">
                <a:hlinkClick r:id="rId3"/>
              </a:rPr>
              <a:t>Set</a:t>
            </a:r>
            <a:r>
              <a:rPr lang="en-US" sz="3200" dirty="0"/>
              <a:t> is a collection which is unordered, unchangeable*, and </a:t>
            </a:r>
            <a:r>
              <a:rPr lang="en-US" sz="3200" dirty="0" err="1"/>
              <a:t>unindexed</a:t>
            </a:r>
            <a:r>
              <a:rPr lang="en-US" sz="3200" dirty="0"/>
              <a:t>. No duplicate members.</a:t>
            </a:r>
          </a:p>
          <a:p>
            <a:r>
              <a:rPr lang="en-US" sz="3200" b="1" dirty="0">
                <a:hlinkClick r:id="rId4"/>
              </a:rPr>
              <a:t>Dictionary</a:t>
            </a:r>
            <a:r>
              <a:rPr lang="en-US" sz="3200" dirty="0"/>
              <a:t> is a collection which is ordered** and changeable. No duplicate members.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19389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Add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Since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are immutable, they do not have a build-in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append()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method, but there are other ways to add items to 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1. 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Convert into a list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: Just like the workaround for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changing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you can convert it into a list, add your item(s), and convert it back into 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67000"/>
            <a:ext cx="7050087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7086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2.</a:t>
            </a:r>
            <a:r>
              <a:rPr lang="en-US" dirty="0" smtClean="0"/>
              <a:t> </a:t>
            </a:r>
            <a:r>
              <a:rPr lang="en-US" sz="3600" b="1" dirty="0" smtClean="0">
                <a:solidFill>
                  <a:srgbClr val="FF0000"/>
                </a:solidFill>
              </a:rPr>
              <a:t>Add </a:t>
            </a:r>
            <a:r>
              <a:rPr lang="en-US" sz="3600" b="1" dirty="0" err="1" smtClean="0">
                <a:solidFill>
                  <a:srgbClr val="FF0000"/>
                </a:solidFill>
              </a:rPr>
              <a:t>tuple</a:t>
            </a:r>
            <a:r>
              <a:rPr lang="en-US" sz="3600" b="1" dirty="0" smtClean="0">
                <a:solidFill>
                  <a:srgbClr val="FF0000"/>
                </a:solidFill>
              </a:rPr>
              <a:t> to a </a:t>
            </a:r>
            <a:r>
              <a:rPr lang="en-US" sz="3600" b="1" dirty="0" err="1" smtClean="0">
                <a:solidFill>
                  <a:srgbClr val="FF0000"/>
                </a:solidFill>
              </a:rPr>
              <a:t>tuple</a:t>
            </a:r>
            <a:r>
              <a:rPr lang="en-US" dirty="0" smtClean="0"/>
              <a:t>.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400" dirty="0" smtClean="0"/>
              <a:t>You are allowed to add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to </a:t>
            </a:r>
            <a:r>
              <a:rPr lang="en-US" sz="2400" dirty="0" err="1" smtClean="0"/>
              <a:t>tuples</a:t>
            </a:r>
            <a:r>
              <a:rPr lang="en-US" sz="2400" dirty="0" smtClean="0"/>
              <a:t>, so if you want to add one item, (or many), create a new </a:t>
            </a:r>
            <a:r>
              <a:rPr lang="en-US" sz="2400" dirty="0" err="1" smtClean="0"/>
              <a:t>tuple</a:t>
            </a:r>
            <a:r>
              <a:rPr lang="en-US" sz="2400" dirty="0" smtClean="0"/>
              <a:t> with the item(s), and add it to the existing </a:t>
            </a:r>
            <a:r>
              <a:rPr lang="en-US" sz="2400" dirty="0" err="1" smtClean="0"/>
              <a:t>tuple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0"/>
            <a:ext cx="6116637" cy="2026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1"/>
            <a:ext cx="8458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Remove Items</a:t>
            </a:r>
          </a:p>
          <a:p>
            <a:r>
              <a:rPr lang="en-US" sz="2400" b="1" dirty="0"/>
              <a:t>Note:</a:t>
            </a:r>
            <a:r>
              <a:rPr lang="en-US" sz="2400" dirty="0"/>
              <a:t> You cannot remove items in a </a:t>
            </a:r>
            <a:r>
              <a:rPr lang="en-US" sz="2400" dirty="0" err="1"/>
              <a:t>tuple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Tuples</a:t>
            </a:r>
            <a:r>
              <a:rPr lang="en-US" sz="2400" dirty="0"/>
              <a:t> are </a:t>
            </a:r>
            <a:r>
              <a:rPr lang="en-US" sz="2400" b="1" dirty="0"/>
              <a:t>unchangeable</a:t>
            </a:r>
            <a:r>
              <a:rPr lang="en-US" sz="2400" dirty="0"/>
              <a:t>, so you cannot remove items from it, but you can use the same workaround as we used for changing and adding </a:t>
            </a:r>
            <a:r>
              <a:rPr lang="en-US" sz="2400" dirty="0" err="1"/>
              <a:t>tuple</a:t>
            </a:r>
            <a:r>
              <a:rPr lang="en-US" sz="2400" dirty="0"/>
              <a:t> items: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514600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Example</a:t>
            </a:r>
          </a:p>
          <a:p>
            <a:r>
              <a:rPr lang="en-US" sz="2400" dirty="0"/>
              <a:t>Convert the </a:t>
            </a:r>
            <a:r>
              <a:rPr lang="en-US" sz="2400" dirty="0" err="1"/>
              <a:t>tuple</a:t>
            </a:r>
            <a:r>
              <a:rPr lang="en-US" sz="2400" dirty="0"/>
              <a:t> into a list, remove "apple", and convert it back into a </a:t>
            </a:r>
            <a:r>
              <a:rPr lang="en-US" sz="2400" dirty="0" err="1"/>
              <a:t>tuple</a:t>
            </a:r>
            <a:endParaRPr lang="en-US" sz="2400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4114800"/>
            <a:ext cx="8686800" cy="1815833"/>
          </a:xfrm>
          <a:prstGeom prst="rect">
            <a:avLst/>
          </a:prstGeom>
          <a:solidFill>
            <a:srgbClr val="E7E9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Or you can delete the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tuple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completely: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Arial" pitchFamily="34" charset="0"/>
                <a:cs typeface="Arial" pitchFamily="34" charset="0"/>
              </a:rPr>
              <a:t>del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keyword can delete the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tuple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completely: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thistuple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=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"apple"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"banana"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Arial" pitchFamily="34" charset="0"/>
                <a:cs typeface="Arial" pitchFamily="34" charset="0"/>
              </a:rPr>
              <a:t>"cherry"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del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thistuple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Arial" pitchFamily="34" charset="0"/>
                <a:cs typeface="Arial" pitchFamily="34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thistuple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#this will raise an error because the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tuple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cs typeface="Arial" pitchFamily="34" charset="0"/>
              </a:rPr>
              <a:t> no longer exists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7924800" cy="16003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Using Asterisk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Segoe UI" pitchFamily="34" charset="0"/>
              </a:rPr>
              <a:t>*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If the number of variables is less than the number of values, you can add an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*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to the variable name and the values will be assigned to the variable as a list: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7945437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7440613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8600" y="228600"/>
            <a:ext cx="6858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If the asterisk is added to another variable name than the last, Python will assign values to the variable until the number of values left matches the number of variables left.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600200" y="304800"/>
            <a:ext cx="4923843" cy="92323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Python - Loop </a:t>
            </a:r>
            <a:r>
              <a:rPr kumimoji="0" lang="en-US" sz="40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Tuples</a:t>
            </a:r>
            <a:endParaRPr kumimoji="0" lang="en-US" sz="4000" b="1" i="0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524000"/>
            <a:ext cx="5877506" cy="9540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Loop Through a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Tuple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 loop through the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items by using a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loop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71800"/>
            <a:ext cx="6154737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28600" y="4419600"/>
            <a:ext cx="65" cy="4308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24200"/>
            <a:ext cx="7507287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381000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Using a While Loop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 loop through the list items by using a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while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loop.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Use the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function to determine the length of 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then start at 0 and loop your way through 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items by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refering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to their indexes.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Remember to increase the index by 1 after each iteration.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8501238" cy="12618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Join Two </a:t>
            </a: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Tuples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join two or more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you can use 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+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operator: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330708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4038600"/>
            <a:ext cx="65" cy="4308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59436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Multiply </a:t>
            </a:r>
            <a:r>
              <a:rPr lang="en-US" sz="40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Tuples</a:t>
            </a:r>
            <a:endParaRPr lang="en-US" sz="40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If you want to multiply the content of a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tuple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 a given number of times, you can use the </a:t>
            </a:r>
            <a:r>
              <a:rPr lang="en-US" dirty="0" smtClean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operator: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743200"/>
            <a:ext cx="45148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19600"/>
            <a:ext cx="63928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0"/>
            <a:ext cx="28936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Python Sets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5076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0" y="1676400"/>
            <a:ext cx="7239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Set</a:t>
            </a:r>
          </a:p>
          <a:p>
            <a:r>
              <a:rPr lang="en-US" sz="2000" dirty="0"/>
              <a:t>Sets are used to store multiple items in a single variable.</a:t>
            </a:r>
          </a:p>
          <a:p>
            <a:r>
              <a:rPr lang="en-US" sz="2000" dirty="0"/>
              <a:t>Set is one of 4 built-in data types in Python used to store collections of data, the other 3 are </a:t>
            </a:r>
            <a:r>
              <a:rPr lang="en-US" sz="2000" dirty="0">
                <a:hlinkClick r:id="rId3"/>
              </a:rPr>
              <a:t>List</a:t>
            </a:r>
            <a:r>
              <a:rPr lang="en-US" sz="2000" dirty="0"/>
              <a:t>, </a:t>
            </a:r>
            <a:r>
              <a:rPr lang="en-US" sz="2000" dirty="0" err="1">
                <a:hlinkClick r:id="rId4"/>
              </a:rPr>
              <a:t>Tuple</a:t>
            </a:r>
            <a:r>
              <a:rPr lang="en-US" sz="2000" dirty="0"/>
              <a:t>, and </a:t>
            </a:r>
            <a:r>
              <a:rPr lang="en-US" sz="2000" dirty="0">
                <a:hlinkClick r:id="rId5"/>
              </a:rPr>
              <a:t>Dictionary</a:t>
            </a:r>
            <a:r>
              <a:rPr lang="en-US" sz="2000" dirty="0"/>
              <a:t>, all with different qualities and usage.</a:t>
            </a:r>
          </a:p>
          <a:p>
            <a:r>
              <a:rPr lang="en-US" sz="2000" dirty="0"/>
              <a:t>A set is a collection which is </a:t>
            </a:r>
            <a:r>
              <a:rPr lang="en-US" sz="2000" i="1" dirty="0"/>
              <a:t>unordered</a:t>
            </a:r>
            <a:r>
              <a:rPr lang="en-US" sz="2000" dirty="0"/>
              <a:t>, </a:t>
            </a:r>
            <a:r>
              <a:rPr lang="en-US" sz="2000" i="1" dirty="0"/>
              <a:t>unchangeable*</a:t>
            </a:r>
            <a:r>
              <a:rPr lang="en-US" sz="2000" dirty="0"/>
              <a:t>, and </a:t>
            </a:r>
            <a:r>
              <a:rPr lang="en-US" sz="2000" i="1" dirty="0" err="1"/>
              <a:t>unindexed</a:t>
            </a:r>
            <a:r>
              <a:rPr lang="en-US" sz="2000" dirty="0"/>
              <a:t>.</a:t>
            </a:r>
          </a:p>
          <a:p>
            <a:r>
              <a:rPr lang="en-US" sz="2000" b="1" dirty="0"/>
              <a:t>* Note:</a:t>
            </a:r>
            <a:r>
              <a:rPr lang="en-US" sz="2000" dirty="0"/>
              <a:t> Set </a:t>
            </a:r>
            <a:r>
              <a:rPr lang="en-US" sz="2000" i="1" dirty="0"/>
              <a:t>items</a:t>
            </a:r>
            <a:r>
              <a:rPr lang="en-US" sz="2000" dirty="0"/>
              <a:t> are unchangeable, but you can remove items and add new items.</a:t>
            </a:r>
          </a:p>
          <a:p>
            <a:r>
              <a:rPr lang="en-US" sz="2000" dirty="0"/>
              <a:t>Sets are written with curly brackets.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787102"/>
            <a:ext cx="5715000" cy="207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152400"/>
            <a:ext cx="426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solidFill>
                  <a:srgbClr val="FF0000"/>
                </a:solidFill>
              </a:rPr>
              <a:t>Python </a:t>
            </a:r>
            <a:r>
              <a:rPr lang="en-US" sz="3200" b="1" u="sng" dirty="0" err="1">
                <a:solidFill>
                  <a:srgbClr val="FF0000"/>
                </a:solidFill>
              </a:rPr>
              <a:t>Tuples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79248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Tuple</a:t>
            </a:r>
            <a:endParaRPr lang="en-US" sz="2800" dirty="0" smtClean="0"/>
          </a:p>
          <a:p>
            <a:r>
              <a:rPr lang="en-US" sz="2400" dirty="0" err="1" smtClean="0"/>
              <a:t>Tuples</a:t>
            </a:r>
            <a:r>
              <a:rPr lang="en-US" sz="2400" dirty="0" smtClean="0"/>
              <a:t> are used to store multiple items in a single variable.</a:t>
            </a:r>
          </a:p>
          <a:p>
            <a:r>
              <a:rPr lang="en-US" sz="2400" dirty="0" err="1" smtClean="0"/>
              <a:t>Tuple</a:t>
            </a:r>
            <a:r>
              <a:rPr lang="en-US" sz="2400" dirty="0" smtClean="0"/>
              <a:t> is one of 4 built-in data types in Python used to store collections of data, the other 3 are </a:t>
            </a:r>
            <a:r>
              <a:rPr lang="en-US" sz="2400" dirty="0" smtClean="0">
                <a:hlinkClick r:id="rId2"/>
              </a:rPr>
              <a:t>List</a:t>
            </a:r>
            <a:r>
              <a:rPr lang="en-US" sz="2400" dirty="0" smtClean="0"/>
              <a:t>, </a:t>
            </a:r>
            <a:r>
              <a:rPr lang="en-US" sz="2400" dirty="0" smtClean="0">
                <a:hlinkClick r:id="rId3"/>
              </a:rPr>
              <a:t>Set</a:t>
            </a:r>
            <a:r>
              <a:rPr lang="en-US" sz="2400" dirty="0" smtClean="0"/>
              <a:t>, and </a:t>
            </a:r>
            <a:r>
              <a:rPr lang="en-US" sz="2400" dirty="0" smtClean="0">
                <a:hlinkClick r:id="rId4"/>
              </a:rPr>
              <a:t>Dictionary</a:t>
            </a:r>
            <a:r>
              <a:rPr lang="en-US" sz="2400" dirty="0" smtClean="0"/>
              <a:t>, all with different qualities and usage.</a:t>
            </a:r>
          </a:p>
          <a:p>
            <a:r>
              <a:rPr lang="en-US" sz="2400" dirty="0" smtClean="0"/>
              <a:t>A </a:t>
            </a:r>
            <a:r>
              <a:rPr lang="en-US" sz="2400" dirty="0" err="1"/>
              <a:t>tuple</a:t>
            </a:r>
            <a:r>
              <a:rPr lang="en-US" sz="2400" dirty="0"/>
              <a:t> is a collection which is ordered and </a:t>
            </a:r>
            <a:r>
              <a:rPr lang="en-US" sz="2400" b="1" dirty="0"/>
              <a:t>unchangeable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Tuples</a:t>
            </a:r>
            <a:r>
              <a:rPr lang="en-US" sz="2400" dirty="0"/>
              <a:t> are written with round brackets.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267200"/>
            <a:ext cx="6400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381000"/>
            <a:ext cx="8610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Duplicates Not Allowed</a:t>
            </a:r>
          </a:p>
          <a:p>
            <a:r>
              <a:rPr lang="en-US" sz="2800" dirty="0"/>
              <a:t>Sets cannot have two items with the same value.</a:t>
            </a:r>
          </a:p>
          <a:p>
            <a:r>
              <a:rPr lang="en-US" sz="2800" dirty="0"/>
              <a:t>Example</a:t>
            </a:r>
          </a:p>
          <a:p>
            <a:r>
              <a:rPr lang="en-US" sz="2800" dirty="0"/>
              <a:t>Duplicate values will be ignored:</a:t>
            </a:r>
          </a:p>
          <a:p>
            <a:r>
              <a:rPr lang="en-US" sz="2800" dirty="0" err="1"/>
              <a:t>thisset</a:t>
            </a:r>
            <a:r>
              <a:rPr lang="en-US" sz="2800" dirty="0"/>
              <a:t> = {"apple", "banana", "cherry", "apple"}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print(</a:t>
            </a:r>
            <a:r>
              <a:rPr lang="en-US" sz="2800" dirty="0" err="1"/>
              <a:t>thisset</a:t>
            </a:r>
            <a:r>
              <a:rPr lang="en-US" sz="2800" dirty="0"/>
              <a:t>)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3657600"/>
            <a:ext cx="7446141" cy="10463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Get the Length of a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determine how many items a set has, use the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257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Set Items - Data Types</a:t>
            </a:r>
          </a:p>
          <a:p>
            <a:r>
              <a:rPr lang="en-US" dirty="0"/>
              <a:t>Set items can be of any data type: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373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set can contain different data types: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304800"/>
            <a:ext cx="8839200" cy="3323938"/>
          </a:xfrm>
          <a:prstGeom prst="rect">
            <a:avLst/>
          </a:prstGeom>
          <a:solidFill>
            <a:srgbClr val="E7E9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Access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cannot access items in a set by referring to an index or a key.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But you can loop through the set items using a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loop, or ask if a specified value is present in a set, by using 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keyword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Loop through the set, and print the values: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thisset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{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"apple"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"banana"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"cherry"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Arial" pitchFamily="34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x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Arial" pitchFamily="34" charset="0"/>
              </a:rPr>
              <a:t>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thisset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(x)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419600"/>
            <a:ext cx="716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Change Items</a:t>
            </a:r>
          </a:p>
          <a:p>
            <a:r>
              <a:rPr lang="en-US" sz="3200" dirty="0"/>
              <a:t>Once a set is created, you cannot change its items, but you can add new items.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3733800"/>
            <a:ext cx="65" cy="4308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590800"/>
            <a:ext cx="4248150" cy="241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8600" y="304800"/>
            <a:ext cx="73914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Add Items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Once a set is created, you cannot change its items, but you can add new items.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To add one item to a set use the </a:t>
            </a:r>
            <a:r>
              <a:rPr lang="en-US" dirty="0" smtClean="0">
                <a:solidFill>
                  <a:srgbClr val="DC143C"/>
                </a:solidFill>
                <a:latin typeface="Consolas" pitchFamily="49" charset="0"/>
                <a:cs typeface="Arial" pitchFamily="34" charset="0"/>
              </a:rPr>
              <a:t>add()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 method.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371600" y="228600"/>
            <a:ext cx="5328312" cy="8616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Python - 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Remove Set Items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" y="1143000"/>
            <a:ext cx="9144000" cy="14465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Remove Item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remove an item in a set, use 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remove()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or 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discard()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2667000"/>
            <a:ext cx="9144000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Note: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If the item to remove does not exist,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remove()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will raise an error.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3581400"/>
            <a:ext cx="9144000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Note: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If the item to remove does not exist,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discard()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will 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NOT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raise an error.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4724400"/>
            <a:ext cx="9144000" cy="132343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 also use 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pop()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to remove an item, but this method will remove the 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last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item. Remember that sets are unordered, so you will not know what item that gets removed.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 return value of 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pop()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is the removed item.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0"/>
            <a:ext cx="8667950" cy="10771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Loop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 loop through the set items by using a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for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loop: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5716587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175427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Join Two 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There are several ways to join two or more sets in Python.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 use the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union()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that returns a new set containing all items from both sets, or the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update()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that inserts all the items from one set into another: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7859713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5257800"/>
            <a:ext cx="8829468" cy="40011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Note: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Both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union()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and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update()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will exclude any duplicate items.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" y="0"/>
            <a:ext cx="9143999" cy="12618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Keep ONLY the Duplicates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intersection_update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will keep only the items that are present in both sets.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5726113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5181600"/>
            <a:ext cx="9144000" cy="8309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intersection()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will return a 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new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set, that only contains the items that are present in both sets.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" y="0"/>
            <a:ext cx="9144000" cy="20004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Keep All, But NOT the Duplicates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symmetric_difference_update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will keep only the elements that are NOT present in both sets.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0"/>
            <a:ext cx="6324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22860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symmetric_difference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will return a new set, that contains only the elements that are NOT present in both sets.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Set </a:t>
            </a:r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8316913" cy="560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153150"/>
            <a:ext cx="7564437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52400" y="0"/>
            <a:ext cx="8991600" cy="13541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Tuple</a:t>
            </a: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items are ordered, unchangeable, and allow duplicate values.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items are indexed, the first item has index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[0]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the second item has index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[1]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etc.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52400" y="1371600"/>
            <a:ext cx="8991600" cy="13541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Ordered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When we say that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are ordered, it means that the items have a defined order, and that order will not change.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2590800"/>
            <a:ext cx="8763000" cy="10771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Unchangeable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are unchangeable, meaning that we cannot change, add or remove items after the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has been created.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388620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Allow Duplicates</a:t>
            </a:r>
          </a:p>
          <a:p>
            <a:r>
              <a:rPr lang="en-US" sz="2400" dirty="0"/>
              <a:t>Since </a:t>
            </a:r>
            <a:r>
              <a:rPr lang="en-US" sz="2400" dirty="0" err="1"/>
              <a:t>tuples</a:t>
            </a:r>
            <a:r>
              <a:rPr lang="en-US" sz="2400" dirty="0"/>
              <a:t> are indexed, they can have items with the same value: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914900"/>
            <a:ext cx="6907213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0"/>
            <a:ext cx="35319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Python Dictionaries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733246"/>
            <a:ext cx="4572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Dictionary</a:t>
            </a:r>
          </a:p>
          <a:p>
            <a:r>
              <a:rPr lang="en-US" sz="2800" dirty="0"/>
              <a:t>Dictionaries are used to store data values in </a:t>
            </a:r>
            <a:r>
              <a:rPr lang="en-US" sz="2800" dirty="0" err="1"/>
              <a:t>key:value</a:t>
            </a:r>
            <a:r>
              <a:rPr lang="en-US" sz="2800" dirty="0"/>
              <a:t> pairs.</a:t>
            </a:r>
          </a:p>
          <a:p>
            <a:r>
              <a:rPr lang="en-US" sz="2800" dirty="0"/>
              <a:t>A dictionary is a collection which is ordered*, changeable and does not allow duplicates.</a:t>
            </a:r>
          </a:p>
          <a:p>
            <a:r>
              <a:rPr lang="en-US" sz="2800" dirty="0"/>
              <a:t>As of Python version 3.7, dictionaries are </a:t>
            </a:r>
            <a:r>
              <a:rPr lang="en-US" sz="2800" i="1" dirty="0"/>
              <a:t>ordered</a:t>
            </a:r>
            <a:r>
              <a:rPr lang="en-US" sz="2800" dirty="0"/>
              <a:t>. In Python 3.6 and earlier, dictionaries are </a:t>
            </a:r>
            <a:r>
              <a:rPr lang="en-US" sz="2800" i="1" dirty="0"/>
              <a:t>unordered</a:t>
            </a:r>
            <a:r>
              <a:rPr lang="en-US" sz="2800" dirty="0"/>
              <a:t>.</a:t>
            </a:r>
          </a:p>
          <a:p>
            <a:r>
              <a:rPr lang="en-US" sz="2800" dirty="0"/>
              <a:t>Dictionaries are written with curly brackets, and have keys and values: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981200"/>
            <a:ext cx="396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720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Dictionary Items</a:t>
            </a:r>
          </a:p>
          <a:p>
            <a:r>
              <a:rPr lang="en-US" sz="3600" dirty="0"/>
              <a:t>Dictionary items are ordered, changeable, and does not allow duplicates.</a:t>
            </a:r>
          </a:p>
          <a:p>
            <a:r>
              <a:rPr lang="en-US" sz="3600" dirty="0"/>
              <a:t>Dictionary items are presented in </a:t>
            </a:r>
            <a:r>
              <a:rPr lang="en-US" sz="3600" dirty="0" err="1"/>
              <a:t>key:value</a:t>
            </a:r>
            <a:r>
              <a:rPr lang="en-US" sz="3600" dirty="0"/>
              <a:t> pairs, and can be referred to by using the key name.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1575" y="1905000"/>
            <a:ext cx="41624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0"/>
            <a:ext cx="8991600" cy="16618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Changeable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Dictionaries are changeable, meaning that we can change, add or remove items after the dictionary has been created.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2057400"/>
            <a:ext cx="8550289" cy="12618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Duplicates Not Allowed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Dictionaries cannot have two items with the same key:</a:t>
            </a:r>
            <a:endParaRPr kumimoji="0" lang="en-US" sz="4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29075"/>
            <a:ext cx="42862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" y="0"/>
            <a:ext cx="9144000" cy="187738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Dictionary Length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determine how many items a dictionary has, use the 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len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function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20980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Dictionary Items - Data Types</a:t>
            </a:r>
          </a:p>
          <a:p>
            <a:r>
              <a:rPr lang="en-US" sz="3600" dirty="0"/>
              <a:t>The values in dictionary items can be of any data type: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0"/>
            <a:ext cx="5736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u="sng" dirty="0">
                <a:solidFill>
                  <a:srgbClr val="FF0000"/>
                </a:solidFill>
              </a:rPr>
              <a:t>Python - Access Dictionary Items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762001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Accessing Items</a:t>
            </a:r>
          </a:p>
          <a:p>
            <a:r>
              <a:rPr lang="en-US" sz="2800" dirty="0"/>
              <a:t>You can access the items of a dictionary by referring to its key name, inside square brackets:</a:t>
            </a:r>
          </a:p>
          <a:p>
            <a:r>
              <a:rPr lang="en-US" sz="3200" dirty="0"/>
              <a:t>Example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1788" y="2189163"/>
            <a:ext cx="34004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4572000"/>
            <a:ext cx="7887159" cy="1477279"/>
          </a:xfrm>
          <a:prstGeom prst="rect">
            <a:avLst/>
          </a:prstGeom>
          <a:solidFill>
            <a:srgbClr val="E7E9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Get Keys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keys()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will return a list of all the keys in the dictionary.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857875"/>
            <a:ext cx="54292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8305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Change Values</a:t>
            </a:r>
          </a:p>
          <a:p>
            <a:r>
              <a:rPr lang="en-US" sz="2800" dirty="0"/>
              <a:t>You can change the value of a specific item by referring to its key name: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8612188" cy="233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" y="4191000"/>
            <a:ext cx="8534399" cy="187738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effectLst/>
                <a:latin typeface="Segoe UI" pitchFamily="34" charset="0"/>
                <a:cs typeface="Segoe UI" pitchFamily="34" charset="0"/>
              </a:rPr>
              <a:t>Update Dictionary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Arial" pitchFamily="34" charset="0"/>
              </a:rPr>
              <a:t>update()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 method will update the dictionary with the items from the given argument.</a:t>
            </a:r>
            <a:endParaRPr kumimoji="0" lang="en-US" sz="105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The argument must be a dictionary, or an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iterable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 object with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key:value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cs typeface="Arial" pitchFamily="34" charset="0"/>
              </a:rPr>
              <a:t> pairs.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0"/>
            <a:ext cx="9144000" cy="11848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Python - Add Dictionary Items</a:t>
            </a:r>
          </a:p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 Sans Pro"/>
                <a:cs typeface="Arial" pitchFamily="34" charset="0"/>
              </a:rPr>
              <a:t>❮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Source Sans Pro"/>
                <a:cs typeface="Arial" pitchFamily="34" charset="0"/>
              </a:rPr>
              <a:t>Previ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0" y="1371600"/>
            <a:ext cx="8991600" cy="13233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Adding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Adding an item to the dictionary is done by using a new index key and assigning a value to it: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0"/>
            <a:ext cx="8229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0"/>
            <a:ext cx="9144000" cy="9847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Python - Remove Dictionary </a:t>
            </a:r>
            <a:r>
              <a:rPr kumimoji="0" lang="en-US" sz="4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Items</a:t>
            </a:r>
            <a:endParaRPr kumimoji="0" lang="en-US" sz="4400" b="1" i="0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914400"/>
            <a:ext cx="8763000" cy="1631167"/>
          </a:xfrm>
          <a:prstGeom prst="rect">
            <a:avLst/>
          </a:prstGeom>
          <a:solidFill>
            <a:srgbClr val="E7E9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Removing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There are several methods to remove items from a dictionary: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pop()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method removes the item with the specified key name: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14600"/>
            <a:ext cx="643096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647155"/>
            <a:ext cx="8316913" cy="221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763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76600"/>
            <a:ext cx="825976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0"/>
            <a:ext cx="9144000" cy="15388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Loop Through a Dictionary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 loop through a dictionary by using a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loop.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When looping through a dictionary, the return value are the 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keys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of the dictionary, but there are methods to return the 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values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as well.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44767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57600"/>
            <a:ext cx="42957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238750"/>
            <a:ext cx="6326187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0"/>
            <a:ext cx="8478668" cy="12002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Tuple</a:t>
            </a:r>
            <a:r>
              <a:rPr kumimoji="0" lang="en-US" sz="4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 Length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To determine how many items a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has, use the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len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function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7843838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" y="0"/>
            <a:ext cx="9144000" cy="22467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Copy a Dictionary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ou cannot copy a dictionary simply by typing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dict2 = dict1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because: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dict2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will only be a 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reference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to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dict1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and changes made in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dict1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will automatically also be made in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dict2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There are ways to make a copy, one way is to use the built-in Dictionary method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copy()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67000"/>
            <a:ext cx="6400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68580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Another way to make a copy is to use the built-in function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dict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72199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533400" y="0"/>
            <a:ext cx="6047484" cy="10617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Python - Nested Dictionaries</a:t>
            </a:r>
          </a:p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 Sans Pro"/>
                <a:cs typeface="Arial" pitchFamily="34" charset="0"/>
              </a:rPr>
              <a:t>❮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Source Sans Pro"/>
                <a:cs typeface="Arial" pitchFamily="34" charset="0"/>
              </a:rPr>
              <a:t>PrevioNext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 Sans Pro"/>
                <a:cs typeface="Arial" pitchFamily="34" charset="0"/>
              </a:rPr>
              <a:t> ❯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0" y="1066800"/>
            <a:ext cx="8156079" cy="10463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Nested Dictionaries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A dictionary can contain dictionaries, this is called nested dictionaries.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38400"/>
            <a:ext cx="6477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8991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Dictionary Methods</a:t>
            </a:r>
          </a:p>
          <a:p>
            <a:r>
              <a:rPr lang="en-US" sz="2800" dirty="0"/>
              <a:t>Python has a set of built-in methods that you can use on dictionaries.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8867742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0"/>
            <a:ext cx="8645549" cy="411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TO DEVELOP ONE’S  PROGRAMMING SKILLS , ONE SHOULD  FOCUS ON THEIR PROBLEM SOLVING ABILITY AND LOGICAL THINKING. RIDDLES ARE A GREAT WAY TO AID BOTH THESE SKILLS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TRY  SOLVING THIS!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8050" y="2662238"/>
            <a:ext cx="7326313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752600" y="1143000"/>
            <a:ext cx="13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: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6324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Tuple</a:t>
            </a:r>
            <a:r>
              <a:rPr lang="en-US" sz="2800" dirty="0"/>
              <a:t> Items - Data Types</a:t>
            </a:r>
          </a:p>
          <a:p>
            <a:r>
              <a:rPr lang="en-US" sz="2800" dirty="0" err="1"/>
              <a:t>Tuple</a:t>
            </a:r>
            <a:r>
              <a:rPr lang="en-US" sz="2800" dirty="0"/>
              <a:t> items can be of any data type:</a:t>
            </a:r>
          </a:p>
          <a:p>
            <a:r>
              <a:rPr lang="en-US" sz="2800" dirty="0"/>
              <a:t>Example</a:t>
            </a:r>
          </a:p>
          <a:p>
            <a:r>
              <a:rPr lang="en-US" sz="2800" dirty="0"/>
              <a:t>String, </a:t>
            </a:r>
            <a:r>
              <a:rPr lang="en-US" sz="2800" dirty="0" err="1"/>
              <a:t>int</a:t>
            </a:r>
            <a:r>
              <a:rPr lang="en-US" sz="2800" dirty="0"/>
              <a:t> and </a:t>
            </a:r>
            <a:r>
              <a:rPr lang="en-US" sz="2800" dirty="0" err="1"/>
              <a:t>boolean</a:t>
            </a:r>
            <a:r>
              <a:rPr lang="en-US" sz="2800" dirty="0"/>
              <a:t> data types: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44672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04800" y="3886200"/>
            <a:ext cx="655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tuple</a:t>
            </a:r>
            <a:r>
              <a:rPr lang="en-US" sz="2400" dirty="0"/>
              <a:t> can contain different data types:</a:t>
            </a:r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tuple</a:t>
            </a:r>
            <a:r>
              <a:rPr lang="en-US" sz="2400" dirty="0"/>
              <a:t> with strings, integers and </a:t>
            </a:r>
            <a:r>
              <a:rPr lang="en-US" sz="2400" dirty="0" err="1"/>
              <a:t>boolean</a:t>
            </a:r>
            <a:r>
              <a:rPr lang="en-US" sz="2400" dirty="0"/>
              <a:t> values:</a:t>
            </a:r>
          </a:p>
          <a:p>
            <a:r>
              <a:rPr lang="en-US" sz="2400" dirty="0"/>
              <a:t>tuple1 = ("</a:t>
            </a:r>
            <a:r>
              <a:rPr lang="en-US" sz="2400" dirty="0" err="1"/>
              <a:t>abc</a:t>
            </a:r>
            <a:r>
              <a:rPr lang="en-US" sz="2400" dirty="0"/>
              <a:t>", 34, True, 40, "male")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7924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tuple</a:t>
            </a:r>
            <a:r>
              <a:rPr lang="en-US" sz="3600" dirty="0"/>
              <a:t>() Constructor</a:t>
            </a:r>
          </a:p>
          <a:p>
            <a:r>
              <a:rPr lang="en-US" sz="3600" dirty="0"/>
              <a:t>It is also possible to use the </a:t>
            </a:r>
            <a:r>
              <a:rPr lang="en-US" sz="3600" dirty="0" err="1"/>
              <a:t>tuple</a:t>
            </a:r>
            <a:r>
              <a:rPr lang="en-US" sz="3600" dirty="0"/>
              <a:t>() constructor to make a </a:t>
            </a:r>
            <a:r>
              <a:rPr lang="en-US" sz="3600" dirty="0" err="1"/>
              <a:t>tuple</a:t>
            </a:r>
            <a:r>
              <a:rPr lang="en-US" sz="3600" dirty="0"/>
              <a:t>.</a:t>
            </a:r>
          </a:p>
          <a:p>
            <a:r>
              <a:rPr lang="en-US" sz="3600" dirty="0"/>
              <a:t>Example</a:t>
            </a:r>
          </a:p>
          <a:p>
            <a:r>
              <a:rPr lang="en-US" sz="3600" dirty="0"/>
              <a:t>Using the </a:t>
            </a:r>
            <a:r>
              <a:rPr lang="en-US" sz="3600" dirty="0" err="1"/>
              <a:t>tuple</a:t>
            </a:r>
            <a:r>
              <a:rPr lang="en-US" sz="3600" dirty="0"/>
              <a:t>() method to make a </a:t>
            </a:r>
            <a:r>
              <a:rPr lang="en-US" sz="3600" dirty="0" err="1"/>
              <a:t>tuple</a:t>
            </a:r>
            <a:r>
              <a:rPr lang="en-US" sz="3600" dirty="0"/>
              <a:t>:</a:t>
            </a:r>
          </a:p>
          <a:p>
            <a:r>
              <a:rPr lang="en-US" sz="3600" dirty="0" err="1"/>
              <a:t>thistuple</a:t>
            </a:r>
            <a:r>
              <a:rPr lang="en-US" sz="3600" dirty="0"/>
              <a:t> = </a:t>
            </a:r>
            <a:r>
              <a:rPr lang="en-US" sz="3600" dirty="0" err="1"/>
              <a:t>tuple</a:t>
            </a:r>
            <a:r>
              <a:rPr lang="en-US" sz="3600" dirty="0"/>
              <a:t>(("apple", "banana", "cherry")) # note the double round-brackets</a:t>
            </a:r>
            <a:br>
              <a:rPr lang="en-US" sz="3600" dirty="0"/>
            </a:br>
            <a:r>
              <a:rPr lang="en-US" sz="3600" dirty="0"/>
              <a:t>print(</a:t>
            </a:r>
            <a:r>
              <a:rPr lang="en-US" sz="3600" dirty="0" err="1"/>
              <a:t>thistuple</a:t>
            </a:r>
            <a:r>
              <a:rPr lang="en-US" sz="36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685800" y="228600"/>
            <a:ext cx="5496051" cy="8616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Python - Access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Tuple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Items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1" y="990600"/>
            <a:ext cx="8610600" cy="307766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Access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Tuple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You can access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items by referring to the index number, inside square brackets: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Print the second item in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thistuple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"apple"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"banana"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"cherry"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thistuple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Source Sans Pro"/>
              <a:cs typeface="Arial" pitchFamily="34" charset="0"/>
              <a:hlinkClick r:id="rId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Note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The first item has index 0.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4191000"/>
            <a:ext cx="8610600" cy="252367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Negative Indexing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Negative indexing means start from the end.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-1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refers to the last item,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Arial" pitchFamily="34" charset="0"/>
              </a:rPr>
              <a:t>-2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refers to the second last item etc.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Example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Print the last item of the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thistuple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"apple"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"banana"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Arial" pitchFamily="34" charset="0"/>
              </a:rPr>
              <a:t>"cherry"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thistuple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[-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Source Sans Pro"/>
              <a:cs typeface="Arial" pitchFamily="34" charset="0"/>
              <a:hlinkClick r:id="rId3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5410200"/>
            <a:ext cx="65" cy="430839"/>
          </a:xfrm>
          <a:prstGeom prst="rect">
            <a:avLst/>
          </a:prstGeom>
          <a:solidFill>
            <a:srgbClr val="E7E9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7620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Range of Indexes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You can specify a range of indexes by specifying where to start and where to end the range.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When specifying a range, the return value will be a new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tuple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 with the specified items.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Example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Return the third, fourth, and fifth item: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thistuple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 = (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Arial" pitchFamily="34" charset="0"/>
              </a:rPr>
              <a:t>"apple"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 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Arial" pitchFamily="34" charset="0"/>
              </a:rPr>
              <a:t>"banana"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 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Arial" pitchFamily="34" charset="0"/>
              </a:rPr>
              <a:t>"cherry"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 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Arial" pitchFamily="34" charset="0"/>
              </a:rPr>
              <a:t>"orange"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 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Arial" pitchFamily="34" charset="0"/>
              </a:rPr>
              <a:t>"kiwi"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 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Arial" pitchFamily="34" charset="0"/>
              </a:rPr>
              <a:t>"melon"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, </a:t>
            </a:r>
            <a:r>
              <a:rPr lang="en-US" dirty="0" smtClean="0">
                <a:solidFill>
                  <a:srgbClr val="A52A2A"/>
                </a:solidFill>
                <a:latin typeface="Consolas" pitchFamily="49" charset="0"/>
                <a:cs typeface="Arial" pitchFamily="34" charset="0"/>
              </a:rPr>
              <a:t>"mango"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)</a:t>
            </a:r>
            <a:b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</a:br>
            <a:r>
              <a:rPr lang="en-US" dirty="0" smtClean="0">
                <a:solidFill>
                  <a:srgbClr val="0000CD"/>
                </a:solidFill>
                <a:latin typeface="Consolas" pitchFamily="49" charset="0"/>
                <a:cs typeface="Arial" pitchFamily="34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thistuple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[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Arial" pitchFamily="34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: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Arial" pitchFamily="34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])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6019800" cy="10617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92046" tIns="152352" rIns="-92046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Python - Update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Segoe UI" pitchFamily="34" charset="0"/>
                <a:cs typeface="Segoe UI" pitchFamily="34" charset="0"/>
              </a:rPr>
              <a:t>Tuples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Segoe UI" pitchFamily="34" charset="0"/>
              <a:cs typeface="Segoe UI" pitchFamily="34" charset="0"/>
            </a:endParaRPr>
          </a:p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ource Sans Pro"/>
                <a:cs typeface="Arial" pitchFamily="34" charset="0"/>
              </a:rPr>
              <a:t>❮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990600"/>
            <a:ext cx="8686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are unchangeable, meaning that you cannot change, add, or remove items once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tuple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is created.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But there are some workarounds.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057400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Change </a:t>
            </a:r>
            <a:r>
              <a:rPr lang="en-US" sz="2400" dirty="0" err="1">
                <a:solidFill>
                  <a:srgbClr val="FF0000"/>
                </a:solidFill>
              </a:rPr>
              <a:t>Tuple</a:t>
            </a:r>
            <a:r>
              <a:rPr lang="en-US" sz="2400" dirty="0">
                <a:solidFill>
                  <a:srgbClr val="FF0000"/>
                </a:solidFill>
              </a:rPr>
              <a:t> Values</a:t>
            </a:r>
          </a:p>
          <a:p>
            <a:r>
              <a:rPr lang="en-US" sz="2400" dirty="0"/>
              <a:t>Once a </a:t>
            </a:r>
            <a:r>
              <a:rPr lang="en-US" sz="2400" dirty="0" err="1"/>
              <a:t>tuple</a:t>
            </a:r>
            <a:r>
              <a:rPr lang="en-US" sz="2400" dirty="0"/>
              <a:t> is created, you cannot change its values. </a:t>
            </a:r>
            <a:r>
              <a:rPr lang="en-US" sz="2400" dirty="0" err="1"/>
              <a:t>Tuples</a:t>
            </a:r>
            <a:r>
              <a:rPr lang="en-US" sz="2400" dirty="0"/>
              <a:t> are </a:t>
            </a:r>
            <a:r>
              <a:rPr lang="en-US" sz="2400" b="1" dirty="0"/>
              <a:t>unchangeable</a:t>
            </a:r>
            <a:r>
              <a:rPr lang="en-US" sz="2400" dirty="0"/>
              <a:t>, or </a:t>
            </a:r>
            <a:r>
              <a:rPr lang="en-US" sz="2400" b="1" dirty="0"/>
              <a:t>immutable</a:t>
            </a:r>
            <a:r>
              <a:rPr lang="en-US" sz="2400" dirty="0"/>
              <a:t> as it also is called.</a:t>
            </a:r>
          </a:p>
          <a:p>
            <a:r>
              <a:rPr lang="en-US" sz="2400" dirty="0"/>
              <a:t>But there is a workaround. You can convert the </a:t>
            </a:r>
            <a:r>
              <a:rPr lang="en-US" sz="2400" dirty="0" err="1"/>
              <a:t>tuple</a:t>
            </a:r>
            <a:r>
              <a:rPr lang="en-US" sz="2400" dirty="0"/>
              <a:t> into a list, change the list, and convert the list back into a </a:t>
            </a:r>
            <a:r>
              <a:rPr lang="en-US" sz="2400" dirty="0" err="1"/>
              <a:t>tuple</a:t>
            </a:r>
            <a:r>
              <a:rPr lang="en-US" dirty="0"/>
              <a:t>.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41198"/>
            <a:ext cx="7315199" cy="281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1107</Words>
  <Application>Microsoft Office PowerPoint</Application>
  <PresentationFormat>On-screen Show (4:3)</PresentationFormat>
  <Paragraphs>192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8</cp:revision>
  <dcterms:created xsi:type="dcterms:W3CDTF">2021-11-09T08:06:12Z</dcterms:created>
  <dcterms:modified xsi:type="dcterms:W3CDTF">2021-11-10T20:52:19Z</dcterms:modified>
</cp:coreProperties>
</file>