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154D-9830-7C13-45E5-294B8B05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DC74-2484-E2BF-5665-579B5A31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8591-130A-FF14-7E1E-CF8727E0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106A-83C4-0BEF-6CFB-29A3396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5D7A-16D9-0A0F-6F67-2BCF9FF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1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8FA7-4CD5-B84F-DF1A-D56D71DA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DD402-7268-8517-23AB-D4185770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E8A4-372F-A314-5F5A-6B0A964C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C65E-B5D2-1FD1-DA37-31CF3F83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D7B9-29A8-139A-81EF-AF42C105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6DF35-6AF4-3687-7F52-46C9FE215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5249B-844F-15DC-FFDB-418EACB0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D42E-BEC6-CE4B-7802-02A325D0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55A3-1C6C-BB45-BD37-95932E17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E605-6BED-52F3-7EA0-409AB2F2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0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1F6-BE2F-AD64-405F-C112953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45AF-FA5E-1062-8FEB-1D8222D3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AE85-80C8-595D-8026-5206D515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D80-0814-71C7-6CE8-CD0F330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231E-33B0-D33C-CD8B-22E6801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F896-7EE3-1920-B7D7-AC12805E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F4A2-5354-751B-5C30-71D1246C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0952-9DB5-C840-F4E0-C565D3F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A790-D451-8F38-1550-6D02464A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AF9D-9B01-D7C0-A263-05E48146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0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0D72-47C9-AFC9-651E-F1A91C04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2083-AEB5-2956-8B1D-056918109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D9BA-7269-8146-A564-F135BF8A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3C2A-66D8-B0ED-D8B9-F25E36F7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A4B4-B6BF-F8B4-F6A0-93AAE27B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5D200-89ED-B973-DF42-6CA4AAAD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7495-812D-E4FF-781C-FBF72DD4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4A10-EB9A-71F9-57D4-D4F4EA5A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682A-9DF4-4D44-ED4E-3B200175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06D5A-5605-F60A-5D9D-0637F4383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DF0F2-224E-560F-5F33-8BCB7EBB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2761A-5A9A-7911-73F2-431E782E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A19C2-BF1F-192F-BA8D-BF1A49DB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23356-7128-6517-45CC-0B26354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2976-9B49-FBCC-F8D6-2C3C635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540C-D01B-36D2-FC70-3C2D4A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28AF3-C037-9DBE-0D61-C746CC3D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9689C-41FA-8211-1960-237705FA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FAA44-058B-3B26-AC20-BB8AAE2E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580BF-E754-541C-5BF9-5A0ABE5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EB7C-10ED-F631-0ED7-86E0ACDE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B83C-7226-D52D-EFE1-B623F9A4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6040-D34A-6208-96AE-E2FDD34A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73398-1591-5297-C62C-3E638A34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B80F8-B149-CCC1-4E54-57434413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E98F0-66E9-D6C0-5EDD-3FF357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32CE-008B-9F8D-0E83-B804779F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6FF-901E-E2EF-2E12-5FD377A6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C0FC-C1CA-11E1-94E8-600233252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82337-1033-15E7-B6AD-D5489DED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5989-49C3-1826-1B9F-7992267F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7EBE-AD5C-CF7F-1336-DCF3E8B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10EA-594D-8D19-AC7B-96C87348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12EE6-CEBB-FF47-D3AC-7C2FCBE3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30F1-48F1-6B50-79AE-DADAB1F4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09FA-D9D6-B340-D043-2F5F99E67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BF3-1380-47FB-B707-618637226898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79EF-30C7-0BF3-7434-A50EA9FB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BFCF-8216-4927-B798-F6F19100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B7E4-5136-4DF1-B181-8651B650B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F110-4485-5DA3-C2E4-D2E58141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python – 12/06/02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3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637-02D4-80B8-4A94-3602426A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Q6 - </a:t>
            </a:r>
            <a:r>
              <a:rPr lang="en-US" b="1" dirty="0">
                <a:solidFill>
                  <a:srgbClr val="212529"/>
                </a:solidFill>
                <a:effectLst/>
              </a:rPr>
              <a:t>Accept a five digit number as input and print the sum of its digits as output.</a:t>
            </a:r>
            <a:br>
              <a:rPr lang="en-US" b="1" dirty="0">
                <a:solidFill>
                  <a:srgbClr val="212529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8F3A-C6C9-40F3-2118-47720185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number is divided by 10, the remainder of this gives the last digit and quotient of this division gives the first int digits excluding the last digit </a:t>
            </a:r>
          </a:p>
          <a:p>
            <a:pPr marL="0" indent="0">
              <a:buNone/>
            </a:pPr>
            <a:r>
              <a:rPr lang="en-US" dirty="0"/>
              <a:t>Remainder - % modulo operator </a:t>
            </a:r>
          </a:p>
          <a:p>
            <a:pPr marL="0" indent="0">
              <a:buNone/>
            </a:pPr>
            <a:r>
              <a:rPr lang="en-US" dirty="0"/>
              <a:t>Quotient - // floor division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is not </a:t>
            </a:r>
            <a:r>
              <a:rPr lang="en-US" dirty="0" err="1"/>
              <a:t>iterable</a:t>
            </a:r>
            <a:r>
              <a:rPr lang="en-US" dirty="0"/>
              <a:t> , so either take list as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0105-20B1-0DC6-D1AF-8A96FA8D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x = str(input())</a:t>
            </a:r>
          </a:p>
          <a:p>
            <a:pPr marL="0" indent="0">
              <a:buNone/>
            </a:pPr>
            <a:r>
              <a:rPr lang="en-US" sz="3600" dirty="0"/>
              <a:t>sum = 0</a:t>
            </a:r>
          </a:p>
          <a:p>
            <a:pPr marL="0" indent="0">
              <a:buNone/>
            </a:pPr>
            <a:r>
              <a:rPr lang="en-US" sz="3600" dirty="0"/>
              <a:t>for i in x:</a:t>
            </a:r>
          </a:p>
          <a:p>
            <a:pPr marL="0" indent="0">
              <a:buNone/>
            </a:pPr>
            <a:r>
              <a:rPr lang="en-US" sz="3600" dirty="0"/>
              <a:t>    y = int(x)%10</a:t>
            </a:r>
          </a:p>
          <a:p>
            <a:pPr marL="0" indent="0">
              <a:buNone/>
            </a:pPr>
            <a:r>
              <a:rPr lang="en-US" sz="3600" dirty="0"/>
              <a:t>    sum = sum + y </a:t>
            </a:r>
          </a:p>
          <a:p>
            <a:pPr marL="0" indent="0">
              <a:buNone/>
            </a:pPr>
            <a:r>
              <a:rPr lang="en-US" sz="3600" dirty="0"/>
              <a:t>    x = int(x)//10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print(sum) </a:t>
            </a:r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4159E-8558-65F4-0E2C-91F98DB1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11" y="1641515"/>
            <a:ext cx="4002170" cy="35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A783-A658-7C46-A1DC-FB9E3BF8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1"/>
            <a:ext cx="10588434" cy="2658233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Q7 : Accept a positive integer n as input and print all the factors of n, one number on each line</a:t>
            </a:r>
            <a:br>
              <a:rPr lang="en-US" sz="3400" dirty="0"/>
            </a:br>
            <a:r>
              <a:rPr lang="en-US" sz="3400" dirty="0"/>
              <a:t>[ factor :  in mathematics, a number or algebraic expression that divides another number or expression evenly—i.e., with no remainder</a:t>
            </a:r>
            <a:br>
              <a:rPr lang="en-US" sz="3400" dirty="0"/>
            </a:br>
            <a:r>
              <a:rPr lang="en-US" sz="3400" dirty="0"/>
              <a:t>each number is a factor of itself</a:t>
            </a:r>
            <a:endParaRPr lang="en-IN" sz="3400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7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4B6D-DA66-8839-2842-2D579765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613"/>
            <a:ext cx="10515600" cy="165758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 int(input())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i in range(1,x+1):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x%i==0: 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print(i)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59A910-0CEA-5EC6-83BC-8FA5274A4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039" y="1966041"/>
            <a:ext cx="4999225" cy="34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8D5-D87B-A471-8585-0AC77E3D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34735"/>
          </a:xfrm>
        </p:spPr>
        <p:txBody>
          <a:bodyPr>
            <a:normAutofit fontScale="90000"/>
          </a:bodyPr>
          <a:lstStyle/>
          <a:p>
            <a:r>
              <a:rPr lang="en-US" dirty="0"/>
              <a:t>Q8 </a:t>
            </a:r>
            <a:br>
              <a:rPr lang="en-US" dirty="0"/>
            </a:br>
            <a:r>
              <a:rPr lang="en-US" dirty="0"/>
              <a:t>Accept two positive integers a and b as input. Print the sum of all integers in the range [1000,2000], endpoints inclusive, that are divisible by both a and b. If you find no number satisfying this condition in the given range, then print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35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BE4A-706A-C115-0AE6-52D73471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140"/>
            <a:ext cx="5998535" cy="580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= int(input())</a:t>
            </a:r>
          </a:p>
          <a:p>
            <a:pPr marL="0" indent="0">
              <a:buNone/>
            </a:pPr>
            <a:r>
              <a:rPr lang="en-US" dirty="0"/>
              <a:t>b = int(input())</a:t>
            </a:r>
          </a:p>
          <a:p>
            <a:pPr marL="0" indent="0">
              <a:buNone/>
            </a:pPr>
            <a:r>
              <a:rPr lang="en-US" dirty="0"/>
              <a:t>sum = 0 </a:t>
            </a:r>
          </a:p>
          <a:p>
            <a:pPr marL="0" indent="0">
              <a:buNone/>
            </a:pPr>
            <a:r>
              <a:rPr lang="en-US" dirty="0"/>
              <a:t>for i in range(1000,2001):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i%a</a:t>
            </a:r>
            <a:r>
              <a:rPr lang="en-US" dirty="0"/>
              <a:t>==0 and </a:t>
            </a:r>
            <a:r>
              <a:rPr lang="en-US" dirty="0" err="1"/>
              <a:t>i%b</a:t>
            </a:r>
            <a:r>
              <a:rPr lang="en-US" dirty="0"/>
              <a:t>==0):</a:t>
            </a:r>
          </a:p>
          <a:p>
            <a:pPr marL="0" indent="0">
              <a:buNone/>
            </a:pPr>
            <a:r>
              <a:rPr lang="en-US" dirty="0"/>
              <a:t>        sum = </a:t>
            </a:r>
            <a:r>
              <a:rPr lang="en-US" dirty="0" err="1"/>
              <a:t>sum+i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(sum == 0):</a:t>
            </a:r>
          </a:p>
          <a:p>
            <a:pPr marL="0" indent="0">
              <a:buNone/>
            </a:pPr>
            <a:r>
              <a:rPr lang="en-US" dirty="0"/>
              <a:t>    print('0')</a:t>
            </a:r>
          </a:p>
          <a:p>
            <a:pPr marL="0" indent="0">
              <a:buNone/>
            </a:pPr>
            <a:r>
              <a:rPr lang="en-US" dirty="0"/>
              <a:t>print(sum)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64998-CA38-110F-1A33-D203C7CE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48" y="1201475"/>
            <a:ext cx="4840652" cy="30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EBA-D37C-415D-F449-1B5FBAA7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96782"/>
          </a:xfrm>
        </p:spPr>
        <p:txBody>
          <a:bodyPr>
            <a:normAutofit/>
          </a:bodyPr>
          <a:lstStyle/>
          <a:p>
            <a:r>
              <a:rPr lang="en-US" dirty="0"/>
              <a:t>Q9 </a:t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Accept a positive integer </a:t>
            </a:r>
            <a:r>
              <a:rPr lang="en-US" b="0" i="0" dirty="0">
                <a:solidFill>
                  <a:srgbClr val="212529"/>
                </a:solidFill>
                <a:effectLst/>
                <a:latin typeface="KaTeX_Main"/>
              </a:rPr>
              <a:t>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as input, where </a:t>
            </a:r>
            <a:r>
              <a:rPr lang="en-US" b="0" i="0" dirty="0">
                <a:solidFill>
                  <a:srgbClr val="212529"/>
                </a:solidFill>
                <a:effectLst/>
                <a:latin typeface="KaTeX_Main"/>
              </a:rPr>
              <a:t>n &gt; 1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Print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PRIME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if </a:t>
            </a:r>
            <a:r>
              <a:rPr lang="en-US" b="0" i="0" dirty="0">
                <a:solidFill>
                  <a:srgbClr val="212529"/>
                </a:solidFill>
                <a:effectLst/>
                <a:latin typeface="KaTeX_Main"/>
              </a:rPr>
              <a:t>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a prime number and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NOTPRIME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otherwise.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8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BBCF-49ED-14ED-B99A-CA69534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70" y="85060"/>
            <a:ext cx="10939130" cy="6613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# To take input from the user</a:t>
            </a:r>
          </a:p>
          <a:p>
            <a:pPr marL="0" indent="0">
              <a:buNone/>
            </a:pPr>
            <a:r>
              <a:rPr lang="en-US" sz="2000" dirty="0"/>
              <a:t>num = int(input("Enter a number: "))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prime numbers are greater than 1</a:t>
            </a:r>
          </a:p>
          <a:p>
            <a:pPr marL="0" indent="0">
              <a:buNone/>
            </a:pPr>
            <a:r>
              <a:rPr lang="en-US" sz="2000" dirty="0"/>
              <a:t>if num &gt; 1:</a:t>
            </a:r>
          </a:p>
          <a:p>
            <a:pPr marL="0" indent="0">
              <a:buNone/>
            </a:pPr>
            <a:r>
              <a:rPr lang="en-US" sz="2000" dirty="0"/>
              <a:t>   # check for factors</a:t>
            </a:r>
          </a:p>
          <a:p>
            <a:pPr marL="0" indent="0">
              <a:buNone/>
            </a:pPr>
            <a:r>
              <a:rPr lang="en-US" sz="2000" dirty="0"/>
              <a:t>   for i in range(2,num):</a:t>
            </a:r>
          </a:p>
          <a:p>
            <a:pPr marL="0" indent="0">
              <a:buNone/>
            </a:pPr>
            <a:r>
              <a:rPr lang="en-US" sz="2000" dirty="0"/>
              <a:t>       if (num % i) == 0:</a:t>
            </a:r>
          </a:p>
          <a:p>
            <a:pPr marL="0" indent="0">
              <a:buNone/>
            </a:pPr>
            <a:r>
              <a:rPr lang="en-US" sz="2000" dirty="0"/>
              <a:t>           print(</a:t>
            </a:r>
            <a:r>
              <a:rPr lang="en-US" sz="2000" dirty="0" err="1"/>
              <a:t>num,"is</a:t>
            </a:r>
            <a:r>
              <a:rPr lang="en-US" sz="2000" dirty="0"/>
              <a:t> not a prime number")</a:t>
            </a:r>
          </a:p>
          <a:p>
            <a:pPr marL="0" indent="0">
              <a:buNone/>
            </a:pPr>
            <a:r>
              <a:rPr lang="en-US" sz="2000" dirty="0"/>
              <a:t>           print(</a:t>
            </a:r>
            <a:r>
              <a:rPr lang="en-US" sz="2000" dirty="0" err="1"/>
              <a:t>i,"times",num</a:t>
            </a:r>
            <a:r>
              <a:rPr lang="en-US" sz="2000" dirty="0"/>
              <a:t>//</a:t>
            </a:r>
            <a:r>
              <a:rPr lang="en-US" sz="2000" dirty="0" err="1"/>
              <a:t>i,"is",num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break</a:t>
            </a:r>
          </a:p>
          <a:p>
            <a:pPr marL="0" indent="0">
              <a:buNone/>
            </a:pPr>
            <a:r>
              <a:rPr lang="en-US" sz="2000" dirty="0"/>
              <a:t>   else:</a:t>
            </a:r>
          </a:p>
          <a:p>
            <a:pPr marL="0" indent="0">
              <a:buNone/>
            </a:pPr>
            <a:r>
              <a:rPr lang="en-US" sz="2000" dirty="0"/>
              <a:t>       print(</a:t>
            </a:r>
            <a:r>
              <a:rPr lang="en-US" sz="2000" dirty="0" err="1"/>
              <a:t>num,"is</a:t>
            </a:r>
            <a:r>
              <a:rPr lang="en-US" sz="2000" dirty="0"/>
              <a:t> a prime number")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pPr marL="0" indent="0">
              <a:buNone/>
            </a:pPr>
            <a:r>
              <a:rPr lang="en-US" sz="2000" dirty="0"/>
              <a:t># if input number is less than</a:t>
            </a:r>
          </a:p>
          <a:p>
            <a:pPr marL="0" indent="0">
              <a:buNone/>
            </a:pPr>
            <a:r>
              <a:rPr lang="en-US" sz="2000" dirty="0"/>
              <a:t># or equal to 1, it is not prime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print(</a:t>
            </a:r>
            <a:r>
              <a:rPr lang="en-US" sz="2000" dirty="0" err="1"/>
              <a:t>num,"is</a:t>
            </a:r>
            <a:r>
              <a:rPr lang="en-US" sz="2000" dirty="0"/>
              <a:t> not a prime number")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CFEF-E0D0-B6DB-A8F9-5BE9B03B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83" y="1484275"/>
            <a:ext cx="4372924" cy="34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9E10-7D06-FD39-1987-B416C2B2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05"/>
            <a:ext cx="10515600" cy="57835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Q10 :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 the first line of input, accept a sequence of space-separated words. In the second line of input, accept a single word. If this word is not present in the sequence, print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If this word is present in the sequence, then print 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YES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and in the next line of the output, print the number of times the word appears in the sequence.</a:t>
            </a:r>
            <a:r>
              <a:rPr lang="en-US" sz="4000" dirty="0"/>
              <a:t>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9013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108E-5043-7ABC-8F02-51A96F0E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67"/>
            <a:ext cx="10515600" cy="57303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 = input().split()</a:t>
            </a:r>
          </a:p>
          <a:p>
            <a:pPr marL="0" indent="0">
              <a:buNone/>
            </a:pPr>
            <a:r>
              <a:rPr lang="en-US" dirty="0"/>
              <a:t>w = input()</a:t>
            </a:r>
          </a:p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for i in n:</a:t>
            </a:r>
          </a:p>
          <a:p>
            <a:pPr marL="0" indent="0">
              <a:buNone/>
            </a:pPr>
            <a:r>
              <a:rPr lang="en-US" dirty="0"/>
              <a:t>  if w == i :</a:t>
            </a:r>
          </a:p>
          <a:p>
            <a:pPr marL="0" indent="0">
              <a:buNone/>
            </a:pPr>
            <a:r>
              <a:rPr lang="en-US" dirty="0"/>
              <a:t>    count += 1</a:t>
            </a:r>
          </a:p>
          <a:p>
            <a:pPr marL="0" indent="0">
              <a:buNone/>
            </a:pPr>
            <a:r>
              <a:rPr lang="en-US" dirty="0"/>
              <a:t>if count == 0:</a:t>
            </a:r>
          </a:p>
          <a:p>
            <a:pPr marL="0" indent="0">
              <a:buNone/>
            </a:pPr>
            <a:r>
              <a:rPr lang="en-US" dirty="0"/>
              <a:t>  print("NO")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print("YES")</a:t>
            </a:r>
          </a:p>
          <a:p>
            <a:pPr marL="0" indent="0">
              <a:buNone/>
            </a:pPr>
            <a:r>
              <a:rPr lang="en-US" dirty="0"/>
              <a:t>  print(count)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48EE-DB70-3D32-B2C9-04826365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18" y="446567"/>
            <a:ext cx="6522174" cy="152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781EA-2CB7-854A-AA81-5D22FAB7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47" y="3429000"/>
            <a:ext cx="7544853" cy="22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D6022-7841-B250-2F7F-C0D3725A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Q- </a:t>
            </a:r>
            <a:r>
              <a:rPr lang="en-US" sz="2200" b="1">
                <a:solidFill>
                  <a:schemeClr val="bg1"/>
                </a:solidFill>
                <a:effectLst/>
              </a:rPr>
              <a:t>Print the first 5 positive integers in ascending order with one number in each line</a:t>
            </a:r>
            <a:br>
              <a:rPr lang="en-US" sz="2200" b="1">
                <a:solidFill>
                  <a:schemeClr val="bg1"/>
                </a:solidFill>
                <a:effectLst/>
              </a:rPr>
            </a:br>
            <a:endParaRPr lang="en-IN" sz="2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23CD-967C-AFB8-C5C7-3AD68570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for i in range(1,6):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i,end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='\n')#newline character </a:t>
            </a:r>
            <a:endParaRPr lang="en-IN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BC8CF-9F19-937D-60E0-9F96EE4A2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 r="1" b="2363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29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40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3408-3DDA-E378-7D0B-EC21DB3F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447"/>
            <a:ext cx="10515600" cy="5900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Q11 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You are given the names and dates of birth of a group of people. Find all pairs of members who share a common date of birth. Note that this date need not be common across all pairs. It is sufficient if both members in a pair have the same date of birth.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first line of input is a sequence of comma-separated names. The second line of input is a sequence of comma-separated positive integers. Each integer in the sequence will be in the range </a:t>
            </a:r>
            <a:r>
              <a:rPr lang="en-US" b="0" i="0" dirty="0">
                <a:solidFill>
                  <a:srgbClr val="212529"/>
                </a:solidFill>
                <a:effectLst/>
                <a:latin typeface="KaTeX_Main"/>
              </a:rPr>
              <a:t>[1, 365]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endpoints inclusive, and stands for some day in the year.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Find all pairs of names that share a common date of birth and store them in a list called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Each element of this list is itself a list, and should be of the form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[name1, name2]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such that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name1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comes before 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name2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in alphabetical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64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0604-7CB4-BBAD-5528-C470A6A4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37"/>
            <a:ext cx="10515600" cy="577292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rgbClr val="212529"/>
                </a:solidFill>
                <a:effectLst/>
              </a:rPr>
              <a:t>(1) The pairs can be appended to the list 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b="1" dirty="0">
                <a:solidFill>
                  <a:srgbClr val="212529"/>
                </a:solidFill>
                <a:effectLst/>
              </a:rPr>
              <a:t> in any order. Only the names within a pair should be in dictionary order.</a:t>
            </a:r>
          </a:p>
          <a:p>
            <a:pPr algn="l"/>
            <a:r>
              <a:rPr lang="en-US" b="1" dirty="0">
                <a:solidFill>
                  <a:srgbClr val="212529"/>
                </a:solidFill>
                <a:effectLst/>
              </a:rPr>
              <a:t>(2) You can assume that each test case will have at least one pair of members who share the same date of birth.</a:t>
            </a:r>
          </a:p>
          <a:p>
            <a:pPr algn="l"/>
            <a:r>
              <a:rPr lang="en-US" b="1" dirty="0">
                <a:solidFill>
                  <a:srgbClr val="212529"/>
                </a:solidFill>
                <a:effectLst/>
              </a:rPr>
              <a:t>(3) You do not have to print the output to the console. This is the responsibility of the </a:t>
            </a:r>
            <a:r>
              <a:rPr lang="en-US" b="1" dirty="0" err="1">
                <a:solidFill>
                  <a:srgbClr val="212529"/>
                </a:solidFill>
                <a:effectLst/>
              </a:rPr>
              <a:t>autograder</a:t>
            </a:r>
            <a:r>
              <a:rPr lang="en-US" b="1" dirty="0">
                <a:solidFill>
                  <a:srgbClr val="212529"/>
                </a:solidFill>
                <a:effectLst/>
              </a:rPr>
              <a:t>. You just have to populate the list 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b="1" dirty="0">
                <a:solidFill>
                  <a:srgbClr val="212529"/>
                </a:solidFill>
                <a:effectLst/>
              </a:rPr>
              <a:t> in the required format.</a:t>
            </a: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IN" dirty="0"/>
              <a:t>Sample Input/Output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example, consider the input: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sachin,ramesh,rohit,priya,saina,sandeep,stella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100,50,100,20,30,20,20</a:t>
            </a:r>
          </a:p>
          <a:p>
            <a:pPr marL="0" indent="0">
              <a:buNone/>
            </a:pPr>
            <a:r>
              <a:rPr lang="en-IN" dirty="0"/>
              <a:t>Your list common could look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[['</a:t>
            </a:r>
            <a:r>
              <a:rPr lang="en-IN" dirty="0" err="1"/>
              <a:t>rohit</a:t>
            </a:r>
            <a:r>
              <a:rPr lang="en-IN" dirty="0"/>
              <a:t>', '</a:t>
            </a:r>
            <a:r>
              <a:rPr lang="en-IN" dirty="0" err="1"/>
              <a:t>sachin</a:t>
            </a:r>
            <a:r>
              <a:rPr lang="en-IN" dirty="0"/>
              <a:t>'], ['</a:t>
            </a:r>
            <a:r>
              <a:rPr lang="en-IN" dirty="0" err="1"/>
              <a:t>priya</a:t>
            </a:r>
            <a:r>
              <a:rPr lang="en-IN" dirty="0"/>
              <a:t>', '</a:t>
            </a:r>
            <a:r>
              <a:rPr lang="en-IN" dirty="0" err="1"/>
              <a:t>sandeep</a:t>
            </a:r>
            <a:r>
              <a:rPr lang="en-IN" dirty="0"/>
              <a:t>'], ['</a:t>
            </a:r>
            <a:r>
              <a:rPr lang="en-IN" dirty="0" err="1"/>
              <a:t>priya</a:t>
            </a:r>
            <a:r>
              <a:rPr lang="en-IN" dirty="0"/>
              <a:t>', 'stella'], ['</a:t>
            </a:r>
            <a:r>
              <a:rPr lang="en-IN" dirty="0" err="1"/>
              <a:t>sandeep</a:t>
            </a:r>
            <a:r>
              <a:rPr lang="en-IN" dirty="0"/>
              <a:t>', 'stella']]</a:t>
            </a: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65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05945A-3B66-8270-188E-4A597DD044D2}"/>
              </a:ext>
            </a:extLst>
          </p:cNvPr>
          <p:cNvSpPr txBox="1"/>
          <p:nvPr/>
        </p:nvSpPr>
        <p:spPr>
          <a:xfrm>
            <a:off x="0" y="414670"/>
            <a:ext cx="725406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names = input().split(',')</a:t>
            </a:r>
          </a:p>
          <a:p>
            <a:r>
              <a:rPr lang="en-IN" sz="2400" dirty="0"/>
              <a:t>dob = input().split(',')</a:t>
            </a:r>
          </a:p>
          <a:p>
            <a:r>
              <a:rPr lang="en-IN" sz="2400" dirty="0"/>
              <a:t>dob = [int(</a:t>
            </a:r>
            <a:r>
              <a:rPr lang="en-IN" sz="2400" dirty="0" err="1"/>
              <a:t>i</a:t>
            </a:r>
            <a:r>
              <a:rPr lang="en-IN" sz="2400" dirty="0"/>
              <a:t>) for </a:t>
            </a:r>
            <a:r>
              <a:rPr lang="en-IN" sz="2400" dirty="0" err="1"/>
              <a:t>i</a:t>
            </a:r>
            <a:r>
              <a:rPr lang="en-IN" sz="2400" dirty="0"/>
              <a:t> in dob]</a:t>
            </a:r>
          </a:p>
          <a:p>
            <a:r>
              <a:rPr lang="en-IN" sz="2400" dirty="0"/>
              <a:t>n = </a:t>
            </a:r>
            <a:r>
              <a:rPr lang="en-IN" sz="2400" dirty="0" err="1"/>
              <a:t>len</a:t>
            </a:r>
            <a:r>
              <a:rPr lang="en-IN" sz="2400" dirty="0"/>
              <a:t>(names)</a:t>
            </a:r>
          </a:p>
          <a:p>
            <a:r>
              <a:rPr lang="en-IN" sz="2400" dirty="0"/>
              <a:t>common = []</a:t>
            </a:r>
          </a:p>
          <a:p>
            <a:r>
              <a:rPr lang="en-IN" sz="2400" dirty="0"/>
              <a:t>for </a:t>
            </a:r>
            <a:r>
              <a:rPr lang="en-IN" sz="2400" dirty="0" err="1"/>
              <a:t>i</a:t>
            </a:r>
            <a:r>
              <a:rPr lang="en-IN" sz="2400" dirty="0"/>
              <a:t> in range(n):</a:t>
            </a:r>
          </a:p>
          <a:p>
            <a:r>
              <a:rPr lang="en-IN" sz="2400" dirty="0"/>
              <a:t>  for j in range(n):</a:t>
            </a:r>
          </a:p>
          <a:p>
            <a:r>
              <a:rPr lang="en-IN" sz="2400" dirty="0"/>
              <a:t>    if dob[</a:t>
            </a:r>
            <a:r>
              <a:rPr lang="en-IN" sz="2400" dirty="0" err="1"/>
              <a:t>i</a:t>
            </a:r>
            <a:r>
              <a:rPr lang="en-IN" sz="2400" dirty="0"/>
              <a:t>] == dob[j] and </a:t>
            </a:r>
            <a:r>
              <a:rPr lang="en-IN" sz="2400" dirty="0" err="1"/>
              <a:t>i</a:t>
            </a:r>
            <a:r>
              <a:rPr lang="en-IN" sz="2400" dirty="0"/>
              <a:t> != j :</a:t>
            </a:r>
          </a:p>
          <a:p>
            <a:r>
              <a:rPr lang="en-IN" sz="2400" dirty="0"/>
              <a:t>      t = []</a:t>
            </a:r>
          </a:p>
          <a:p>
            <a:r>
              <a:rPr lang="en-IN" sz="2400" dirty="0"/>
              <a:t>      if names[</a:t>
            </a:r>
            <a:r>
              <a:rPr lang="en-IN" sz="2400" dirty="0" err="1"/>
              <a:t>i</a:t>
            </a:r>
            <a:r>
              <a:rPr lang="en-IN" sz="2400" dirty="0"/>
              <a:t>] &lt; names[j]: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t.append</a:t>
            </a:r>
            <a:r>
              <a:rPr lang="en-IN" sz="2400" dirty="0"/>
              <a:t>(names[</a:t>
            </a:r>
            <a:r>
              <a:rPr lang="en-IN" sz="2400" dirty="0" err="1"/>
              <a:t>i</a:t>
            </a:r>
            <a:r>
              <a:rPr lang="en-IN" sz="2400" dirty="0"/>
              <a:t>])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t.append</a:t>
            </a:r>
            <a:r>
              <a:rPr lang="en-IN" sz="2400" dirty="0"/>
              <a:t>(names[j])</a:t>
            </a:r>
          </a:p>
          <a:p>
            <a:r>
              <a:rPr lang="en-IN" sz="2400" dirty="0"/>
              <a:t>      else: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t.append</a:t>
            </a:r>
            <a:r>
              <a:rPr lang="en-IN" sz="2400" dirty="0"/>
              <a:t>(names[j])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t.append</a:t>
            </a:r>
            <a:r>
              <a:rPr lang="en-IN" sz="2400" dirty="0"/>
              <a:t>(names[</a:t>
            </a:r>
            <a:r>
              <a:rPr lang="en-IN" sz="2400" dirty="0" err="1"/>
              <a:t>i</a:t>
            </a:r>
            <a:r>
              <a:rPr lang="en-IN" sz="2400" dirty="0"/>
              <a:t>])</a:t>
            </a:r>
          </a:p>
          <a:p>
            <a:r>
              <a:rPr lang="en-IN" sz="2400" dirty="0"/>
              <a:t>      if t not in common: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common.append</a:t>
            </a:r>
            <a:r>
              <a:rPr lang="en-IN" sz="24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5615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177-1404-4EFB-A4D9-56A8102D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41599"/>
          </a:xfrm>
        </p:spPr>
        <p:txBody>
          <a:bodyPr>
            <a:normAutofit fontScale="90000"/>
          </a:bodyPr>
          <a:lstStyle/>
          <a:p>
            <a:r>
              <a:rPr lang="en-US" dirty="0"/>
              <a:t>Q2 - Print the following pattern.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**</a:t>
            </a:r>
            <a:br>
              <a:rPr lang="en-US" dirty="0"/>
            </a:br>
            <a:r>
              <a:rPr lang="en-US" dirty="0"/>
              <a:t>***</a:t>
            </a:r>
            <a:br>
              <a:rPr lang="en-US" dirty="0"/>
            </a:br>
            <a:r>
              <a:rPr lang="en-US" dirty="0"/>
              <a:t>****</a:t>
            </a:r>
            <a:br>
              <a:rPr lang="en-US" dirty="0"/>
            </a:br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There are no spaces between consecutive stars. There are no spaces at the end of each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CB28-A1E5-3421-05FA-5EDB295D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7"/>
            <a:ext cx="4391024" cy="4817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for i in range(0, 5):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	for j in range(0, i+1):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       	# printing stars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       	print("*",end ="")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	print("")</a:t>
            </a:r>
            <a:endParaRPr lang="en-IN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A2D56-13D0-63BF-34CD-AB6118E0A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2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09C808-C444-DF7B-D707-F1284B61D4DF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	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6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DA739-D748-9B1A-95DF-84B76157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Q3 - </a:t>
            </a:r>
            <a:r>
              <a:rPr lang="en-US" sz="3100" b="1">
                <a:solidFill>
                  <a:schemeClr val="bg1"/>
                </a:solidFill>
                <a:effectLst/>
              </a:rPr>
              <a:t>Accept an integer as input and print its square as output.</a:t>
            </a:r>
            <a:br>
              <a:rPr lang="en-US" sz="3100" b="1">
                <a:solidFill>
                  <a:schemeClr val="bg1"/>
                </a:solidFill>
                <a:effectLst/>
              </a:rPr>
            </a:br>
            <a:endParaRPr lang="en-IN" sz="31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F7D7D-24E4-B13A-C8BF-0EED23EEE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22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8A81-FBBF-F208-E216-581547CC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516777"/>
            <a:ext cx="4102607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x =int(input("give num "))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y = pow(x,2)</a:t>
            </a:r>
          </a:p>
          <a:p>
            <a:pPr marL="0" indent="0">
              <a:buNone/>
            </a:pPr>
            <a:r>
              <a:rPr lang="en-US" dirty="0"/>
              <a:t>print(y)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9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3B41-57A1-C8D6-3C0B-EBA772C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Another way using operators 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CAAEF-20FA-99A5-130E-6ED9CBDD9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5" b="-3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ED4-277E-7F3F-75E5-19E8BB1A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x =int(input("another way give num  "))</a:t>
            </a:r>
          </a:p>
          <a:p>
            <a:pPr marL="0" indent="0">
              <a:buNone/>
            </a:pPr>
            <a:r>
              <a:rPr lang="en-US" sz="3200" dirty="0"/>
              <a:t>y = x**2</a:t>
            </a:r>
          </a:p>
          <a:p>
            <a:pPr marL="0" indent="0">
              <a:buNone/>
            </a:pPr>
            <a:r>
              <a:rPr lang="en-US" sz="3200" dirty="0"/>
              <a:t>print(y)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417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AF8D-A3E7-DD7C-59EB-65EEB1B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Q3 - </a:t>
            </a:r>
            <a:r>
              <a:rPr lang="en-US" sz="3100" b="1">
                <a:solidFill>
                  <a:schemeClr val="bg1"/>
                </a:solidFill>
                <a:effectLst/>
              </a:rPr>
              <a:t>Accept two integers as input and print their sum as output.</a:t>
            </a:r>
            <a:br>
              <a:rPr lang="en-US" sz="3100" b="1">
                <a:solidFill>
                  <a:schemeClr val="bg1"/>
                </a:solidFill>
                <a:effectLst/>
              </a:rPr>
            </a:br>
            <a:endParaRPr lang="en-IN" sz="31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CDEBD-6556-3004-6402-61981CE6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0" b="-1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3D63-FEEE-018B-408F-54C03F48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x =int(input("give first num  "))</a:t>
            </a:r>
          </a:p>
          <a:p>
            <a:pPr marL="0" indent="0">
              <a:buNone/>
            </a:pPr>
            <a:r>
              <a:rPr lang="en-US" sz="2200"/>
              <a:t>y =int(input("give second num  ")) </a:t>
            </a:r>
          </a:p>
          <a:p>
            <a:pPr marL="0" indent="0">
              <a:buNone/>
            </a:pPr>
            <a:r>
              <a:rPr lang="en-US" sz="2200"/>
              <a:t>print(x+y) 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04031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26CB-4012-E7B4-ABB7-62F49179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Q4 - </a:t>
            </a:r>
            <a:r>
              <a:rPr lang="en-US" sz="2800" b="1">
                <a:solidFill>
                  <a:schemeClr val="bg1"/>
                </a:solidFill>
                <a:effectLst/>
              </a:rPr>
              <a:t>Accept two words as input and print the two words after adding a space between them.</a:t>
            </a:r>
            <a:br>
              <a:rPr lang="en-US" sz="2800" b="1">
                <a:solidFill>
                  <a:schemeClr val="bg1"/>
                </a:solidFill>
                <a:effectLst/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01781C5-3669-ECD5-50DE-10DF428F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7" r="13135" b="3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25EF30-048B-9A6C-9523-60A3110F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x =str(input("give first word  "))</a:t>
            </a:r>
          </a:p>
          <a:p>
            <a:pPr marL="0" indent="0">
              <a:buNone/>
            </a:pPr>
            <a:r>
              <a:rPr lang="en-US" sz="2200" dirty="0"/>
              <a:t>y =str(input("give second word  ")) </a:t>
            </a:r>
          </a:p>
          <a:p>
            <a:pPr marL="0" indent="0">
              <a:buNone/>
            </a:pPr>
            <a:r>
              <a:rPr lang="en-US" sz="2200" dirty="0"/>
              <a:t>print(x+" "+y)</a:t>
            </a:r>
          </a:p>
        </p:txBody>
      </p:sp>
    </p:spTree>
    <p:extLst>
      <p:ext uri="{BB962C8B-B14F-4D97-AF65-F5344CB8AC3E}">
        <p14:creationId xmlns:p14="http://schemas.microsoft.com/office/powerpoint/2010/main" val="79280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8EDE0-D5E6-8F55-CE4D-1B1AF44D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5781439" cy="171907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Q5 - A</a:t>
            </a:r>
            <a:r>
              <a:rPr lang="en-US" sz="3200" b="1" dirty="0">
                <a:effectLst/>
              </a:rPr>
              <a:t>ccept the registration number of a vehicle as input and print its state-code as output.</a:t>
            </a:r>
            <a:br>
              <a:rPr lang="en-US" sz="3200" b="1" dirty="0">
                <a:effectLst/>
              </a:rPr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DCCB-3C4E-76FC-3C19-EF86047E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745336"/>
            <a:ext cx="3429000" cy="2472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200" dirty="0"/>
              <a:t>#Example: KA03HA1985</a:t>
            </a:r>
          </a:p>
          <a:p>
            <a:pPr marL="0" indent="0">
              <a:buNone/>
            </a:pPr>
            <a:r>
              <a:rPr lang="en-IN" sz="2200" dirty="0"/>
              <a:t>x =str(input("give registration number   "))</a:t>
            </a:r>
          </a:p>
          <a:p>
            <a:pPr marL="0" indent="0">
              <a:buNone/>
            </a:pPr>
            <a:r>
              <a:rPr lang="en-IN" sz="2200" dirty="0"/>
              <a:t>for </a:t>
            </a:r>
            <a:r>
              <a:rPr lang="en-IN" sz="2200" dirty="0" err="1"/>
              <a:t>i</a:t>
            </a:r>
            <a:r>
              <a:rPr lang="en-IN" sz="2200" dirty="0"/>
              <a:t> in range(0,2):  </a:t>
            </a:r>
          </a:p>
          <a:p>
            <a:pPr marL="0" indent="0">
              <a:buNone/>
            </a:pPr>
            <a:r>
              <a:rPr lang="en-IN" sz="2200" dirty="0"/>
              <a:t>	print(x[</a:t>
            </a:r>
            <a:r>
              <a:rPr lang="en-IN" sz="2200" dirty="0" err="1"/>
              <a:t>i</a:t>
            </a:r>
            <a:r>
              <a:rPr lang="en-IN" sz="2200" dirty="0"/>
              <a:t>],end='')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7AD6D-279F-DC93-5F37-4A30B470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04" y="1211180"/>
            <a:ext cx="4381712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1348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KaTeX_Main</vt:lpstr>
      <vt:lpstr>Roboto</vt:lpstr>
      <vt:lpstr>Office Theme</vt:lpstr>
      <vt:lpstr>Basics of python – 12/06/02</vt:lpstr>
      <vt:lpstr>Q- Print the first 5 positive integers in ascending order with one number in each line </vt:lpstr>
      <vt:lpstr>Q2 - Print the following pattern.  * ** *** **** ***** There are no spaces between consecutive stars. There are no spaces at the end of each line.</vt:lpstr>
      <vt:lpstr>PowerPoint Presentation</vt:lpstr>
      <vt:lpstr>Q3 - Accept an integer as input and print its square as output. </vt:lpstr>
      <vt:lpstr>Another way using operators </vt:lpstr>
      <vt:lpstr>Q3 - Accept two integers as input and print their sum as output. </vt:lpstr>
      <vt:lpstr>Q4 - Accept two words as input and print the two words after adding a space between them. </vt:lpstr>
      <vt:lpstr>Q5 - Accept the registration number of a vehicle as input and print its state-code as output.  </vt:lpstr>
      <vt:lpstr>Q6 - Accept a five digit number as input and print the sum of its digits as output. </vt:lpstr>
      <vt:lpstr>PowerPoint Presentation</vt:lpstr>
      <vt:lpstr>Q7 : Accept a positive integer n as input and print all the factors of n, one number on each line [ factor :  in mathematics, a number or algebraic expression that divides another number or expression evenly—i.e., with no remainder each number is a factor of itself</vt:lpstr>
      <vt:lpstr>x = int(input()) for i in range(1,x+1):     if x%i==0:          print(i)    </vt:lpstr>
      <vt:lpstr>Q8  Accept two positive integers a and b as input. Print the sum of all integers in the range [1000,2000], endpoints inclusive, that are divisible by both a and b. If you find no number satisfying this condition in the given range, then print 0</vt:lpstr>
      <vt:lpstr>PowerPoint Presentation</vt:lpstr>
      <vt:lpstr>Q9  Accept a positive integer n as input, where n &gt; 1. Print PRIME if n is a prime number and NOTPRIME otherwise.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 – 12/06/02</dc:title>
  <dc:creator>ISTWAN SHARMA</dc:creator>
  <cp:lastModifiedBy>ISTWAN SHARMA</cp:lastModifiedBy>
  <cp:revision>3</cp:revision>
  <dcterms:created xsi:type="dcterms:W3CDTF">2022-06-12T04:12:42Z</dcterms:created>
  <dcterms:modified xsi:type="dcterms:W3CDTF">2022-06-19T05:09:31Z</dcterms:modified>
</cp:coreProperties>
</file>