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8" r:id="rId3"/>
    <p:sldId id="260" r:id="rId4"/>
    <p:sldId id="297" r:id="rId5"/>
    <p:sldId id="257" r:id="rId6"/>
    <p:sldId id="299" r:id="rId7"/>
    <p:sldId id="273" r:id="rId8"/>
    <p:sldId id="295" r:id="rId9"/>
    <p:sldId id="289" r:id="rId10"/>
    <p:sldId id="290" r:id="rId11"/>
    <p:sldId id="296" r:id="rId12"/>
    <p:sldId id="259" r:id="rId13"/>
    <p:sldId id="300" r:id="rId14"/>
    <p:sldId id="262" r:id="rId15"/>
    <p:sldId id="263" r:id="rId16"/>
    <p:sldId id="266" r:id="rId17"/>
    <p:sldId id="268" r:id="rId18"/>
    <p:sldId id="301" r:id="rId19"/>
    <p:sldId id="302" r:id="rId20"/>
    <p:sldId id="277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509E-4BD3-494B-9309-53CF9A45C23B}" type="datetimeFigureOut">
              <a:rPr lang="en-US" smtClean="0"/>
              <a:pPr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A5B-5FD7-C381-E8F6-9DF4DF17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JnanaMarga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43D4F-7B6C-9601-0703-67909501C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1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672036" cy="537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304800"/>
            <a:ext cx="52179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EXAMPLES FOR PSEUDOCODE – 1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076E-35C9-EF93-42A1-B2724DBA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/>
              <a:t>Implementation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50D08-A355-EF94-D94D-2079BE36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98625"/>
            <a:ext cx="6400800" cy="17526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arithmetic +prints + comments +  variables +  data Types</a:t>
            </a:r>
            <a:endParaRPr lang="es-PE" dirty="0"/>
          </a:p>
        </p:txBody>
      </p:sp>
      <p:pic>
        <p:nvPicPr>
          <p:cNvPr id="1030" name="Picture 6" descr="visual-studio-logo · GitHub Topics · GitHub">
            <a:extLst>
              <a:ext uri="{FF2B5EF4-FFF2-40B4-BE49-F238E27FC236}">
                <a16:creationId xmlns:a16="http://schemas.microsoft.com/office/drawing/2014/main" id="{04077D4D-891E-52E5-B5DA-DBE58809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685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6DEAB-1733-18A5-7905-A48F52E63322}"/>
              </a:ext>
            </a:extLst>
          </p:cNvPr>
          <p:cNvSpPr txBox="1"/>
          <p:nvPr/>
        </p:nvSpPr>
        <p:spPr>
          <a:xfrm>
            <a:off x="3794760" y="4121150"/>
            <a:ext cx="76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+</a:t>
            </a:r>
            <a:endParaRPr lang="es-PE" sz="8800" dirty="0"/>
          </a:p>
        </p:txBody>
      </p:sp>
      <p:pic>
        <p:nvPicPr>
          <p:cNvPr id="1032" name="Picture 8" descr="Python Logo, symbol, meaning, history, PNG, brand">
            <a:extLst>
              <a:ext uri="{FF2B5EF4-FFF2-40B4-BE49-F238E27FC236}">
                <a16:creationId xmlns:a16="http://schemas.microsoft.com/office/drawing/2014/main" id="{A7A357E8-F665-C66E-35C0-3F81549D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21150"/>
            <a:ext cx="1704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685800"/>
            <a:ext cx="838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Execute Python Syntax</a:t>
            </a:r>
          </a:p>
          <a:p>
            <a:r>
              <a:rPr lang="en-US" dirty="0"/>
              <a:t>As we learned in the previous page, Python syntax can be executed by writing directly in the Command Line: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63357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967335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 by creating a python file on the server, using the .</a:t>
            </a:r>
            <a:r>
              <a:rPr lang="en-US" dirty="0" err="1"/>
              <a:t>py</a:t>
            </a:r>
            <a:r>
              <a:rPr lang="en-US" dirty="0"/>
              <a:t> file extension, and running it in the Command Line: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8458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6858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r>
              <a:rPr lang="en-US" dirty="0"/>
              <a:t>Python uses indentation to indicate a block of code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7543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4114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will give you an error if you skip the indentation: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648200"/>
            <a:ext cx="8416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7543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Comments</a:t>
            </a:r>
          </a:p>
          <a:p>
            <a:r>
              <a:rPr lang="en-US" dirty="0"/>
              <a:t>Python has commenting capability for the purpose of in-code documentation.</a:t>
            </a:r>
          </a:p>
          <a:p>
            <a:r>
              <a:rPr lang="en-US" dirty="0"/>
              <a:t>Comments start with a ‘#’ , and Python will render the rest of the line as a comment: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79073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20574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Comments can be used to explain Python code.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Comments can be used to make the code more readable.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Comments can be used to prevent execution when testing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3340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 can be placed at the end of a line, and Python will ignore the rest of the line: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62000"/>
            <a:ext cx="2858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u="sng" dirty="0"/>
              <a:t> Creating Variables</a:t>
            </a:r>
          </a:p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8264525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239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rial" pitchFamily="34" charset="0"/>
                <a:cs typeface="Arial" pitchFamily="34" charset="0"/>
              </a:rPr>
              <a:t>Variable Names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can have a short name (like x and y) or a more descriptive name (age, carname, total_volume). </a:t>
            </a:r>
          </a:p>
          <a:p>
            <a:r>
              <a:rPr lang="en-US" sz="2800" b="1" dirty="0"/>
              <a:t>Rules for Python variables </a:t>
            </a:r>
            <a:r>
              <a:rPr lang="en-US" sz="2800" dirty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variable name must start with a letter or the underscore</a:t>
            </a:r>
          </a:p>
          <a:p>
            <a:r>
              <a:rPr lang="en-US" sz="2800" dirty="0"/>
              <a:t>  ( _ ) character.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name cannot start with a number.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name can only contain alpha-numeric characters and underscores (A-z, 0-9, and _ 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Variable names are case-sensitive (age, Age and AGE are three different variables)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20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/>
              <a:t>Python Variables - </a:t>
            </a:r>
            <a:r>
              <a:rPr lang="fr-FR" sz="3200" b="1" u="sng" dirty="0" err="1"/>
              <a:t>Assign</a:t>
            </a:r>
            <a:r>
              <a:rPr lang="fr-FR" sz="3200" b="1" u="sng" dirty="0"/>
              <a:t> Multiple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696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Many Values to Multiple Variables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Python allows you to assign values to multiple variables in one line: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438400"/>
            <a:ext cx="82264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9530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Note: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Make sure the number of variables matches the number of values, or else you will get an error.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381000"/>
            <a:ext cx="439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Python 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Built-in Data Types</a:t>
            </a:r>
          </a:p>
          <a:p>
            <a:r>
              <a:rPr lang="en-US" sz="2200" dirty="0"/>
              <a:t>In programming, data type is an important concept.</a:t>
            </a:r>
          </a:p>
          <a:p>
            <a:r>
              <a:rPr lang="en-US" sz="2200" dirty="0"/>
              <a:t>Variables can store data of different types, and different types can do different things.</a:t>
            </a:r>
          </a:p>
          <a:p>
            <a:r>
              <a:rPr lang="en-US" sz="2200" dirty="0"/>
              <a:t>Python has the following data types built-in by default, in these categories: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4881563" cy="286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 Setting the Data Type</a:t>
            </a:r>
          </a:p>
          <a:p>
            <a:r>
              <a:rPr lang="en-US" dirty="0"/>
              <a:t> In Python, the data type is set when you assign a value to a variable: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87476"/>
            <a:ext cx="7007364" cy="5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put Output Statement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11808"/>
            <a:ext cx="7467600" cy="5334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5EFCA-3D7A-C298-3F40-222005A65CF9}"/>
              </a:ext>
            </a:extLst>
          </p:cNvPr>
          <p:cNvSpPr txBox="1"/>
          <p:nvPr/>
        </p:nvSpPr>
        <p:spPr>
          <a:xfrm>
            <a:off x="1219200" y="381000"/>
            <a:ext cx="6248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  <a:t>PROGRAMMING</a:t>
            </a:r>
            <a:b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  <a:t>LANGUAGE </a:t>
            </a:r>
            <a:endParaRPr lang="es-PE" sz="28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Setting the Specific Data Type</a:t>
            </a:r>
          </a:p>
          <a:p>
            <a:r>
              <a:rPr lang="en-US" dirty="0"/>
              <a:t>If you want to specify the data type, you can use the following constructor functions: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7115175" cy="49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0E970-24CE-EB50-AB11-9982A7EF921E}"/>
              </a:ext>
            </a:extLst>
          </p:cNvPr>
          <p:cNvSpPr txBox="1"/>
          <p:nvPr/>
        </p:nvSpPr>
        <p:spPr>
          <a:xfrm>
            <a:off x="685800" y="2362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29357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8" y="444500"/>
            <a:ext cx="8174037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584-7207-A738-F46B-84B60E2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Welcom</a:t>
            </a:r>
            <a:r>
              <a:rPr lang="en-US" dirty="0"/>
              <a:t> To Python Programming </a:t>
            </a:r>
            <a:r>
              <a:rPr lang="en-US" dirty="0" err="1"/>
              <a:t>Langauge</a:t>
            </a:r>
            <a:endParaRPr lang="es-PE" dirty="0"/>
          </a:p>
        </p:txBody>
      </p:sp>
      <p:pic>
        <p:nvPicPr>
          <p:cNvPr id="4" name="Picture 8" descr="Python Logo, symbol, meaning, history, PNG, brand">
            <a:extLst>
              <a:ext uri="{FF2B5EF4-FFF2-40B4-BE49-F238E27FC236}">
                <a16:creationId xmlns:a16="http://schemas.microsoft.com/office/drawing/2014/main" id="{3591BD18-C430-FF45-CE63-0362F119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495800" cy="42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/>
              <a:t>	WHAT IS A PROGRAMMING</a:t>
            </a:r>
            <a:br>
              <a:rPr lang="en-US" dirty="0"/>
            </a:br>
            <a:r>
              <a:rPr lang="en-US" dirty="0"/>
              <a:t>LANGUAGE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543800" cy="38862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programming language is a vocabulary and set of grammatical rules for instructing a computer or computing device to perform specific tasks.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term programming language usually refers to high-level languages, such as BASIC, C, C++, PYTHON , Java and FORTRAN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Each language has a unique set of keywords (words that it understands) and a special syntax for organizing program instructions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"/>
            <a:ext cx="49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WELCOME TO PYTHON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1154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a high level and an object oriented programming language.</a:t>
            </a:r>
          </a:p>
          <a:p>
            <a:r>
              <a:rPr lang="en-US" dirty="0"/>
              <a:t>PYTHON language is used in a wide range of work .</a:t>
            </a:r>
          </a:p>
          <a:p>
            <a:r>
              <a:rPr lang="en-US" dirty="0"/>
              <a:t>For example :</a:t>
            </a:r>
          </a:p>
          <a:p>
            <a:pPr marL="342900" indent="-342900">
              <a:buAutoNum type="arabicPeriod"/>
            </a:pPr>
            <a:r>
              <a:rPr lang="en-US" dirty="0"/>
              <a:t>Web Development </a:t>
            </a:r>
          </a:p>
          <a:p>
            <a:pPr marL="342900" indent="-342900">
              <a:buAutoNum type="arabicPeriod"/>
            </a:pPr>
            <a:r>
              <a:rPr lang="en-US" dirty="0"/>
              <a:t>Software development </a:t>
            </a:r>
          </a:p>
          <a:p>
            <a:pPr marL="342900" indent="-342900">
              <a:buAutoNum type="arabicPeriod"/>
            </a:pPr>
            <a:r>
              <a:rPr lang="en-US" dirty="0"/>
              <a:t>Scripting </a:t>
            </a:r>
          </a:p>
          <a:p>
            <a:pPr marL="342900" indent="-342900">
              <a:buAutoNum type="arabicPeriod"/>
            </a:pPr>
            <a:r>
              <a:rPr lang="en-US" dirty="0"/>
              <a:t>AI/ML </a:t>
            </a:r>
          </a:p>
          <a:p>
            <a:pPr marL="342900" indent="-342900">
              <a:buAutoNum type="arabicPeriod"/>
            </a:pPr>
            <a:r>
              <a:rPr lang="en-US" dirty="0"/>
              <a:t>Mathematics etc.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BENEFITS OF PYTHON OVER OTHER LANGUAGES </a:t>
            </a:r>
          </a:p>
          <a:p>
            <a:pPr marL="342900" indent="-342900">
              <a:buAutoNum type="arabicPeriod"/>
            </a:pPr>
            <a:r>
              <a:rPr lang="en-US" dirty="0"/>
              <a:t>Can work across a range of different platforms (for </a:t>
            </a:r>
            <a:r>
              <a:rPr lang="en-US" dirty="0" err="1"/>
              <a:t>eg</a:t>
            </a:r>
            <a:r>
              <a:rPr lang="en-US" dirty="0"/>
              <a:t>. Linux , windows and MAC)</a:t>
            </a:r>
          </a:p>
          <a:p>
            <a:pPr marL="342900" indent="-342900">
              <a:buAutoNum type="arabicPeriod"/>
            </a:pPr>
            <a:r>
              <a:rPr lang="en-US" dirty="0"/>
              <a:t>Easy syntax which is similar to the English language.</a:t>
            </a:r>
          </a:p>
          <a:p>
            <a:pPr marL="342900" indent="-342900">
              <a:buAutoNum type="arabicPeriod"/>
            </a:pPr>
            <a:r>
              <a:rPr lang="en-US" dirty="0"/>
              <a:t>Automatic memory management. </a:t>
            </a:r>
          </a:p>
          <a:p>
            <a:pPr marL="342900" indent="-342900">
              <a:buAutoNum type="arabicPeriod"/>
            </a:pPr>
            <a:r>
              <a:rPr lang="en-US" dirty="0"/>
              <a:t>No requirement of a compiler. PYTHON is a self interpreted language. </a:t>
            </a:r>
          </a:p>
          <a:p>
            <a:pPr marL="342900" indent="-342900">
              <a:buAutoNum type="arabicPeriod"/>
            </a:pPr>
            <a:r>
              <a:rPr lang="en-US" dirty="0"/>
              <a:t>Shorter, more flexible codes</a:t>
            </a:r>
          </a:p>
          <a:p>
            <a:pPr marL="342900" indent="-342900">
              <a:buAutoNum type="arabicPeriod"/>
            </a:pPr>
            <a:r>
              <a:rPr lang="en-US" dirty="0"/>
              <a:t>One doesn’t not need to specify the data types.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1150938"/>
            <a:ext cx="75453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5EE20-6783-793C-5D98-001ED06F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001000" cy="52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381000"/>
            <a:ext cx="521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EXAMPLES FOR PSEUDOCODE – 1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682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Aharoni</vt:lpstr>
      <vt:lpstr>Arial</vt:lpstr>
      <vt:lpstr>Calibri</vt:lpstr>
      <vt:lpstr>Wingdings</vt:lpstr>
      <vt:lpstr>Office Theme</vt:lpstr>
      <vt:lpstr>Welcome To JnanaMarga</vt:lpstr>
      <vt:lpstr>PowerPoint Presentation</vt:lpstr>
      <vt:lpstr>PowerPoint Presentation</vt:lpstr>
      <vt:lpstr>Welcom To Python Programming Langauge</vt:lpstr>
      <vt:lpstr> WHAT IS A PROGRAMMING LANGUAGE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PROGRAMMING LANGUAGE ?</dc:title>
  <dc:creator>hp</dc:creator>
  <cp:lastModifiedBy>prajwal waykos</cp:lastModifiedBy>
  <cp:revision>15</cp:revision>
  <dcterms:created xsi:type="dcterms:W3CDTF">2021-11-11T00:47:10Z</dcterms:created>
  <dcterms:modified xsi:type="dcterms:W3CDTF">2024-04-30T04:35:24Z</dcterms:modified>
</cp:coreProperties>
</file>