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Nunito Semi Bold"/>
      <p:regular r:id="rId14"/>
    </p:embeddedFont>
    <p:embeddedFont>
      <p:font typeface="Nunito Semi Bold"/>
      <p:regular r:id="rId15"/>
    </p:embeddedFont>
    <p:embeddedFont>
      <p:font typeface="Nunito Semi Bold"/>
      <p:regular r:id="rId16"/>
    </p:embeddedFont>
    <p:embeddedFont>
      <p:font typeface="Nunito Semi Bold"/>
      <p:regular r:id="rId17"/>
    </p:embeddedFont>
    <p:embeddedFont>
      <p:font typeface="PT Sans"/>
      <p:regular r:id="rId18"/>
    </p:embeddedFont>
    <p:embeddedFont>
      <p:font typeface="PT Sans"/>
      <p:regular r:id="rId19"/>
    </p:embeddedFont>
    <p:embeddedFont>
      <p:font typeface="PT Sans"/>
      <p:regular r:id="rId20"/>
    </p:embeddedFont>
    <p:embeddedFont>
      <p:font typeface="PT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7672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Introducing Job Preparation Mentor: Your AI Interview Coach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21445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Revolutionizing job search with AI-powered guidance tailored just for you.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86668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Offers resume building, interview practice, and smart job search strategies.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51890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Personalized feedback to help you land your dream job faster and smarter.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00845"/>
            <a:ext cx="928663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Features: Resume Enhancement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183612"/>
            <a:ext cx="6357818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9899" y="34457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AI-driven Analysis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99899" y="3941326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resume strengths and weaknesses instantly.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34858" y="3183612"/>
            <a:ext cx="6357818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97033" y="34457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Tailored Suggestions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97033" y="3941326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Optimize keywords, format, and content for each job.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837724" y="4825841"/>
            <a:ext cx="6357818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99899" y="50880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Real-world Impact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99899" y="5583555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improved resume scores by 40% after AI edits.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34858" y="4825841"/>
            <a:ext cx="6357818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97033" y="50880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Profile Integration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97033" y="5583555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Import profiles from LinkedIn and Indeed effortlessly.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6176" y="657463"/>
            <a:ext cx="10595491" cy="702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Ace the Interview: Practice Makes Perfect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176" y="1837968"/>
            <a:ext cx="1194673" cy="14335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89227" y="2076807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Realistic Simulations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389227" y="2571512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Practice behavioral, technical, and situational questions.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6" y="3271480"/>
            <a:ext cx="1194673" cy="14335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89227" y="3510320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Comprehensive Bank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389227" y="4005024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Thousands of commonly asked interview questions available.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6" y="4704993"/>
            <a:ext cx="1194673" cy="14335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389227" y="4943832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Instant Feedback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389227" y="5438537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Evaluate answers on clarity, conciseness, and STAR method.</a:t>
            </a:r>
            <a:endParaRPr lang="en-US" sz="18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6" y="6138505"/>
            <a:ext cx="1194673" cy="143351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389227" y="6377345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Confidence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389227" y="6872049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90% felt more confident after practice sessions.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1250846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Personalized Learning Paths: Customized for You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Skills Assessment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gaps to recommend targeted learning plans.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Industry Focus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Training tailored for specific roles like software engineering.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Earn badges and stay motivated with milestone tracking.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8817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 Feedback and Analytics: Data-Driven Improvement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47495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615559" y="35572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15559" y="4052768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Track your improvement over time clearly and quantitatively.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64862" y="347495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242697" y="35572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Sentiment Analysis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242697" y="4052768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Understand emotional tone and delivery during interviews.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837724" y="529756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15559" y="53798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Targeted Growth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615559" y="5875377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Identify weaknesses to refine your technique effectively.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64862" y="529756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242697" y="53798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Proven Results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242697" y="5875377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Users improved response clarity by 25% after feedback.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1260764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Seamless Integration: Your Job Search Ecosystem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91822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Job Board Connections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 directly using one-click to Indeed, Monster, LinkedIn.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Calendar Sync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Schedule interviews and reminders with calendar integration.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Mobile Access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Prepare anytime, anywhere via the mobile app.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375059"/>
            <a:ext cx="6185535" cy="34793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14761" y="34635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DEMO SCREENSHOT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614761" y="44068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is a Demo Screenshot of our Chatbot.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2025-05-13T09:36:23Z</dcterms:created>
  <dcterms:modified xsi:type="dcterms:W3CDTF">2025-05-13T09:36:23Z</dcterms:modified>
</cp:coreProperties>
</file>