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11" Type="http://schemas.openxmlformats.org/officeDocument/2006/relationships/image" Target="../media/image08.png"/><Relationship Id="rId10" Type="http://schemas.openxmlformats.org/officeDocument/2006/relationships/image" Target="../media/image10.png"/><Relationship Id="rId9" Type="http://schemas.openxmlformats.org/officeDocument/2006/relationships/image" Target="../media/image01.jpg"/><Relationship Id="rId5" Type="http://schemas.openxmlformats.org/officeDocument/2006/relationships/image" Target="../media/image07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Twitter Smartphone Sentiment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Allan Lo, Prajakta Pandharkar, Eric Yang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0550" y="1237675"/>
            <a:ext cx="2926200" cy="313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35500" y="268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Summary</a:t>
            </a:r>
          </a:p>
        </p:txBody>
      </p:sp>
      <p:sp>
        <p:nvSpPr>
          <p:cNvPr id="93" name="Shape 93"/>
          <p:cNvSpPr/>
          <p:nvPr/>
        </p:nvSpPr>
        <p:spPr>
          <a:xfrm>
            <a:off x="7605550" y="3406762"/>
            <a:ext cx="1446900" cy="84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7605550" y="1219550"/>
            <a:ext cx="1446900" cy="20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114299" y="1219550"/>
            <a:ext cx="1334099" cy="305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023725" y="1249625"/>
            <a:ext cx="1446900" cy="305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781225" y="2510750"/>
            <a:ext cx="1105800" cy="4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mzonEBS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75" y="1895706"/>
            <a:ext cx="1334242" cy="44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7" y="2402124"/>
            <a:ext cx="152232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S3.PNG"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762" y="2348694"/>
            <a:ext cx="1186199" cy="47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913475" y="4291850"/>
            <a:ext cx="1695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ingestion into MongoDB</a:t>
            </a:r>
          </a:p>
        </p:txBody>
      </p:sp>
      <p:pic>
        <p:nvPicPr>
          <p:cNvPr descr="Hadoop.PNG"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412" y="2518274"/>
            <a:ext cx="1187025" cy="4565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69850" y="4339425"/>
            <a:ext cx="121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20625" y="1270500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Loading</a:t>
            </a:r>
          </a:p>
        </p:txBody>
      </p:sp>
      <p:pic>
        <p:nvPicPr>
          <p:cNvPr descr="spark-logo-trademark.png"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3899" y="2424683"/>
            <a:ext cx="1210200" cy="64372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038100" y="4263225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File System</a:t>
            </a:r>
          </a:p>
        </p:txBody>
      </p:sp>
      <p:pic>
        <p:nvPicPr>
          <p:cNvPr descr="Hive.PNG"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6037" y="1548412"/>
            <a:ext cx="1105925" cy="8413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647700" y="4260950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568937" y="1202875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Query/ Modeling</a:t>
            </a:r>
          </a:p>
        </p:txBody>
      </p:sp>
      <p:pic>
        <p:nvPicPr>
          <p:cNvPr descr="images" id="110" name="Shape 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3542" y="3568400"/>
            <a:ext cx="107378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godb-logo.png" id="111" name="Shape 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93921" y="2980425"/>
            <a:ext cx="841500" cy="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546850" y="1249625"/>
            <a:ext cx="1446900" cy="305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 Image.PNG" id="113" name="Shape 1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81225" y="1920525"/>
            <a:ext cx="1105925" cy="47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724025" y="2717012"/>
            <a:ext cx="11871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Twitter APIs (python) </a:t>
            </a:r>
          </a:p>
        </p:txBody>
      </p:sp>
      <p:pic>
        <p:nvPicPr>
          <p:cNvPr descr="Python Image.PNG" id="115" name="Shape 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0962" y="2455212"/>
            <a:ext cx="1105925" cy="47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804850" y="4260950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Semantic analysis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581612" y="1247562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Transformation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98200" y="1129958"/>
            <a:ext cx="3000000" cy="7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Extraction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102625" y="1202875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Serving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73800" y="340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997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Created application in Python utilizing Tweepy library to access Twitter search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Collection of Tweet data using Twitter Search API with keywords and hashtags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 cleaning of raw tweet data.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Deduplication of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Removal of Retweets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Filtering of data to tweets for relevant smartphone brands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of Data Storage 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Installed Mongo DB on AWS AMI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Loaded Sample Dataset into Mongo DB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Setup of HDFS and Hive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675" y="2450800"/>
            <a:ext cx="2235925" cy="22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Outstanding Work/Questions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4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Mongo DB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 we need the Mongo DB layer?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Initial plan was to utilize Mongo as our data lake as part of our ELT process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Sentiment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 positive/negative sentiment libraries into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python script to score tweets, utilizing the NLTK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Tableau Data Visualization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Retrieve data from Hive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Develop analyses/visualizations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Setup Tableau server to display final dashboard of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thinki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149" y="2332175"/>
            <a:ext cx="2455149" cy="24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