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89" r:id="rId5"/>
  </p:sldMasterIdLst>
  <p:notesMasterIdLst>
    <p:notesMasterId r:id="rId29"/>
  </p:notesMasterIdLst>
  <p:handoutMasterIdLst>
    <p:handoutMasterId r:id="rId30"/>
  </p:handoutMasterIdLst>
  <p:sldIdLst>
    <p:sldId id="259" r:id="rId6"/>
    <p:sldId id="285" r:id="rId7"/>
    <p:sldId id="307" r:id="rId8"/>
    <p:sldId id="298" r:id="rId9"/>
    <p:sldId id="299" r:id="rId10"/>
    <p:sldId id="306" r:id="rId11"/>
    <p:sldId id="327" r:id="rId12"/>
    <p:sldId id="310" r:id="rId13"/>
    <p:sldId id="311" r:id="rId14"/>
    <p:sldId id="318" r:id="rId15"/>
    <p:sldId id="319" r:id="rId16"/>
    <p:sldId id="320" r:id="rId17"/>
    <p:sldId id="321" r:id="rId18"/>
    <p:sldId id="317" r:id="rId19"/>
    <p:sldId id="322" r:id="rId20"/>
    <p:sldId id="323" r:id="rId21"/>
    <p:sldId id="324" r:id="rId22"/>
    <p:sldId id="325" r:id="rId23"/>
    <p:sldId id="328" r:id="rId24"/>
    <p:sldId id="257" r:id="rId25"/>
    <p:sldId id="291" r:id="rId26"/>
    <p:sldId id="293" r:id="rId27"/>
    <p:sldId id="30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F410"/>
    <a:srgbClr val="489633"/>
    <a:srgbClr val="F1E76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09" autoAdjust="0"/>
    <p:restoredTop sz="94607" autoAdjust="0"/>
  </p:normalViewPr>
  <p:slideViewPr>
    <p:cSldViewPr snapToGrid="0">
      <p:cViewPr>
        <p:scale>
          <a:sx n="56" d="100"/>
          <a:sy n="56" d="100"/>
        </p:scale>
        <p:origin x="80" y="224"/>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314405371357203E-2"/>
          <c:y val="2.9745916951965563E-2"/>
          <c:w val="0.91561732659251138"/>
          <c:h val="0.55807619719516832"/>
        </c:manualLayout>
      </c:layout>
      <c:bar3DChart>
        <c:barDir val="col"/>
        <c:grouping val="clustered"/>
        <c:varyColors val="0"/>
        <c:ser>
          <c:idx val="0"/>
          <c:order val="0"/>
          <c:tx>
            <c:strRef>
              <c:f>Sheet1!$B$1</c:f>
              <c:strCache>
                <c:ptCount val="1"/>
                <c:pt idx="0">
                  <c:v>Series 1</c:v>
                </c:pt>
              </c:strCache>
            </c:strRef>
          </c:tx>
          <c:spPr>
            <a:solidFill>
              <a:schemeClr val="accent3"/>
            </a:solidFill>
            <a:ln>
              <a:noFill/>
            </a:ln>
            <a:effectLst/>
            <a:sp3d/>
          </c:spPr>
          <c:invertIfNegative val="0"/>
          <c:cat>
            <c:strRef>
              <c:f>Sheet1!$A$2:$A$11</c:f>
              <c:strCache>
                <c:ptCount val="10"/>
                <c:pt idx="0">
                  <c:v>Decision Tree</c:v>
                </c:pt>
                <c:pt idx="1">
                  <c:v>Kernel SVM</c:v>
                </c:pt>
                <c:pt idx="2">
                  <c:v>KNN</c:v>
                </c:pt>
                <c:pt idx="3">
                  <c:v>Naïve Bayes</c:v>
                </c:pt>
                <c:pt idx="4">
                  <c:v>Random Forest</c:v>
                </c:pt>
                <c:pt idx="5">
                  <c:v>SVM</c:v>
                </c:pt>
                <c:pt idx="6">
                  <c:v>Logistic regression</c:v>
                </c:pt>
                <c:pt idx="7">
                  <c:v>ANN</c:v>
                </c:pt>
                <c:pt idx="8">
                  <c:v>Majority voting (existing)</c:v>
                </c:pt>
                <c:pt idx="9">
                  <c:v>Majority voting (proposed)</c:v>
                </c:pt>
              </c:strCache>
            </c:strRef>
          </c:cat>
          <c:val>
            <c:numRef>
              <c:f>Sheet1!$B$2:$B$11</c:f>
              <c:numCache>
                <c:formatCode>General</c:formatCode>
                <c:ptCount val="10"/>
                <c:pt idx="0">
                  <c:v>86.25</c:v>
                </c:pt>
                <c:pt idx="1">
                  <c:v>73.540000000000006</c:v>
                </c:pt>
                <c:pt idx="2">
                  <c:v>66.52</c:v>
                </c:pt>
                <c:pt idx="3">
                  <c:v>48.49</c:v>
                </c:pt>
                <c:pt idx="4">
                  <c:v>86.69</c:v>
                </c:pt>
                <c:pt idx="5">
                  <c:v>82.82</c:v>
                </c:pt>
                <c:pt idx="6">
                  <c:v>74.22</c:v>
                </c:pt>
                <c:pt idx="7">
                  <c:v>76.099999999999994</c:v>
                </c:pt>
                <c:pt idx="8">
                  <c:v>85.4</c:v>
                </c:pt>
                <c:pt idx="9">
                  <c:v>89.27</c:v>
                </c:pt>
              </c:numCache>
            </c:numRef>
          </c:val>
          <c:extLst>
            <c:ext xmlns:c16="http://schemas.microsoft.com/office/drawing/2014/chart" uri="{C3380CC4-5D6E-409C-BE32-E72D297353CC}">
              <c16:uniqueId val="{00000000-D196-4279-830B-1A91AE06A6FE}"/>
            </c:ext>
          </c:extLst>
        </c:ser>
        <c:dLbls>
          <c:showLegendKey val="0"/>
          <c:showVal val="0"/>
          <c:showCatName val="0"/>
          <c:showSerName val="0"/>
          <c:showPercent val="0"/>
          <c:showBubbleSize val="0"/>
        </c:dLbls>
        <c:gapWidth val="150"/>
        <c:shape val="cylinder"/>
        <c:axId val="175857664"/>
        <c:axId val="175861120"/>
        <c:axId val="0"/>
      </c:bar3DChart>
      <c:catAx>
        <c:axId val="175857664"/>
        <c:scaling>
          <c:orientation val="minMax"/>
        </c:scaling>
        <c:delete val="0"/>
        <c:axPos val="b"/>
        <c:title>
          <c:tx>
            <c:rich>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sz="1800" b="1"/>
                  <a:t>Machine Learning Models</a:t>
                </a:r>
                <a:endParaRPr lang="en-IN" sz="1800" b="1"/>
              </a:p>
            </c:rich>
          </c:tx>
          <c:layout>
            <c:manualLayout>
              <c:xMode val="edge"/>
              <c:yMode val="edge"/>
              <c:x val="0.4347666308832363"/>
              <c:y val="0.77690899876231001"/>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861120"/>
        <c:crosses val="autoZero"/>
        <c:auto val="1"/>
        <c:lblAlgn val="ctr"/>
        <c:lblOffset val="100"/>
        <c:noMultiLvlLbl val="0"/>
      </c:catAx>
      <c:valAx>
        <c:axId val="175861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sz="1800" b="1"/>
                  <a:t>Accuracy</a:t>
                </a:r>
                <a:endParaRPr lang="en-IN" sz="1800" b="1"/>
              </a:p>
            </c:rich>
          </c:tx>
          <c:layout>
            <c:manualLayout>
              <c:xMode val="edge"/>
              <c:yMode val="edge"/>
              <c:x val="2.5072003303506001E-2"/>
              <c:y val="0.29847637100657154"/>
            </c:manualLayout>
          </c:layout>
          <c:overlay val="0"/>
          <c:spPr>
            <a:noFill/>
            <a:ln>
              <a:noFill/>
            </a:ln>
            <a:effectLst/>
          </c:spPr>
          <c:txPr>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857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B144FF-A69C-4A2A-B3C2-8547F44BC0E5}" type="doc">
      <dgm:prSet loTypeId="urn:microsoft.com/office/officeart/2005/8/layout/hierarchy5" loCatId="hierarchy" qsTypeId="urn:microsoft.com/office/officeart/2005/8/quickstyle/simple4" qsCatId="simple" csTypeId="urn:microsoft.com/office/officeart/2005/8/colors/accent5_2" csCatId="accent5" phldr="1"/>
      <dgm:spPr/>
      <dgm:t>
        <a:bodyPr/>
        <a:lstStyle/>
        <a:p>
          <a:endParaRPr lang="en-US"/>
        </a:p>
      </dgm:t>
    </dgm:pt>
    <dgm:pt modelId="{AEA42B86-BDA6-4CD9-815D-B1172E6262A9}">
      <dgm:prSet phldrT="[Text]" custT="1"/>
      <dgm:spPr>
        <a:solidFill>
          <a:srgbClr val="489633"/>
        </a:solidFill>
      </dgm:spPr>
      <dgm:t>
        <a:bodyPr/>
        <a:lstStyle/>
        <a:p>
          <a:r>
            <a:rPr lang="en-IN" sz="1600" dirty="0"/>
            <a:t>Environment Data</a:t>
          </a:r>
          <a:endParaRPr lang="en-US" sz="1600" dirty="0"/>
        </a:p>
      </dgm:t>
    </dgm:pt>
    <dgm:pt modelId="{D4895EF9-B7CD-46C6-BF1D-E125B1BBE564}" type="parTrans" cxnId="{CC98B1F3-7B3F-4EAE-824E-350D8B3E91BA}">
      <dgm:prSet/>
      <dgm:spPr/>
      <dgm:t>
        <a:bodyPr/>
        <a:lstStyle/>
        <a:p>
          <a:endParaRPr lang="en-US"/>
        </a:p>
      </dgm:t>
    </dgm:pt>
    <dgm:pt modelId="{18E9DC01-F5B9-49D4-9FE5-28381CFC4216}" type="sibTrans" cxnId="{CC98B1F3-7B3F-4EAE-824E-350D8B3E91BA}">
      <dgm:prSet/>
      <dgm:spPr/>
      <dgm:t>
        <a:bodyPr/>
        <a:lstStyle/>
        <a:p>
          <a:endParaRPr lang="en-US"/>
        </a:p>
      </dgm:t>
    </dgm:pt>
    <dgm:pt modelId="{494CC6F7-2B77-40F2-A752-3741E07EB4C3}">
      <dgm:prSet phldrT="[Text]" custT="1"/>
      <dgm:spPr>
        <a:solidFill>
          <a:srgbClr val="489633"/>
        </a:solidFill>
      </dgm:spPr>
      <dgm:t>
        <a:bodyPr/>
        <a:lstStyle/>
        <a:p>
          <a:r>
            <a:rPr lang="en-US" sz="1600" dirty="0"/>
            <a:t>Random Forest</a:t>
          </a:r>
        </a:p>
      </dgm:t>
    </dgm:pt>
    <dgm:pt modelId="{63C3D171-1924-46F7-8966-2BE8F0C0F807}" type="sibTrans" cxnId="{15E0FF10-C7BA-47C0-97E9-2D2C96850E58}">
      <dgm:prSet/>
      <dgm:spPr/>
      <dgm:t>
        <a:bodyPr/>
        <a:lstStyle/>
        <a:p>
          <a:endParaRPr lang="en-US"/>
        </a:p>
      </dgm:t>
    </dgm:pt>
    <dgm:pt modelId="{F0183E55-BCDD-43EC-B682-8AFE4F7F419D}" type="parTrans" cxnId="{15E0FF10-C7BA-47C0-97E9-2D2C96850E58}">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9D4DCAD9-754C-4E11-AF81-16DDE9A15B52}">
      <dgm:prSet phldrT="[Text]" custT="1"/>
      <dgm:spPr>
        <a:solidFill>
          <a:srgbClr val="489633"/>
        </a:solidFill>
      </dgm:spPr>
      <dgm:t>
        <a:bodyPr/>
        <a:lstStyle/>
        <a:p>
          <a:r>
            <a:rPr lang="en-US" sz="1600" dirty="0"/>
            <a:t>Decision Tree</a:t>
          </a:r>
        </a:p>
      </dgm:t>
    </dgm:pt>
    <dgm:pt modelId="{0B7F301E-8924-45B5-88E3-EB112B73A379}" type="sibTrans" cxnId="{7D97EDFC-A361-4991-86C0-79340C4F3037}">
      <dgm:prSet/>
      <dgm:spPr/>
      <dgm:t>
        <a:bodyPr/>
        <a:lstStyle/>
        <a:p>
          <a:endParaRPr lang="en-US"/>
        </a:p>
      </dgm:t>
    </dgm:pt>
    <dgm:pt modelId="{70402A93-0409-43F6-9F32-8EA39972F8F4}" type="parTrans" cxnId="{7D97EDFC-A361-4991-86C0-79340C4F3037}">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672CDA4D-844D-41E6-8E1E-4180FFF848F5}">
      <dgm:prSet phldrT="[Text]" custT="1"/>
      <dgm:spPr>
        <a:solidFill>
          <a:srgbClr val="489633"/>
        </a:solidFill>
      </dgm:spPr>
      <dgm:t>
        <a:bodyPr/>
        <a:lstStyle/>
        <a:p>
          <a:r>
            <a:rPr lang="en-US" sz="1600" dirty="0"/>
            <a:t>KNN</a:t>
          </a:r>
        </a:p>
      </dgm:t>
    </dgm:pt>
    <dgm:pt modelId="{A9EA8A6A-9E6B-41B6-A57E-6629F218D833}" type="sibTrans" cxnId="{9C848AE0-8FDF-49CC-91B3-C7A4464F6C4B}">
      <dgm:prSet/>
      <dgm:spPr/>
      <dgm:t>
        <a:bodyPr/>
        <a:lstStyle/>
        <a:p>
          <a:endParaRPr lang="en-US"/>
        </a:p>
      </dgm:t>
    </dgm:pt>
    <dgm:pt modelId="{FA69655D-D253-4AE4-8D13-D02DD3921B62}" type="parTrans" cxnId="{9C848AE0-8FDF-49CC-91B3-C7A4464F6C4B}">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C52FC6EA-FA13-4DAC-BF51-63781F275FB9}">
      <dgm:prSet phldrT="[Text]" custT="1"/>
      <dgm:spPr>
        <a:solidFill>
          <a:srgbClr val="489633"/>
        </a:solidFill>
      </dgm:spPr>
      <dgm:t>
        <a:bodyPr/>
        <a:lstStyle/>
        <a:p>
          <a:r>
            <a:rPr lang="en-US" sz="1600" dirty="0"/>
            <a:t>Trained Model</a:t>
          </a:r>
        </a:p>
      </dgm:t>
    </dgm:pt>
    <dgm:pt modelId="{A0CD03D5-0CA8-4002-93D4-B36205AE6E52}" type="parTrans" cxnId="{3E1EB679-0FDC-4293-BCCF-69D41DD01E54}">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C7BF1523-DD2B-4487-B879-66037C29C4A7}" type="sibTrans" cxnId="{3E1EB679-0FDC-4293-BCCF-69D41DD01E54}">
      <dgm:prSet/>
      <dgm:spPr/>
      <dgm:t>
        <a:bodyPr/>
        <a:lstStyle/>
        <a:p>
          <a:endParaRPr lang="en-US"/>
        </a:p>
      </dgm:t>
    </dgm:pt>
    <dgm:pt modelId="{6F6AB4F4-AD08-45AD-B33B-8601FF7E2101}">
      <dgm:prSet phldrT="[Text]" custT="1"/>
      <dgm:spPr>
        <a:solidFill>
          <a:srgbClr val="489633"/>
        </a:solidFill>
      </dgm:spPr>
      <dgm:t>
        <a:bodyPr/>
        <a:lstStyle/>
        <a:p>
          <a:r>
            <a:rPr lang="en-US" sz="1600" dirty="0"/>
            <a:t>Recommended crop</a:t>
          </a:r>
        </a:p>
      </dgm:t>
    </dgm:pt>
    <dgm:pt modelId="{EF3B01D5-051D-42B7-B6FF-16186344B2D0}" type="parTrans" cxnId="{14A3511F-22BE-4E9A-8DE6-56BAC85F97A7}">
      <dgm:prSet/>
      <dgm:spPr>
        <a:ln>
          <a:solidFill>
            <a:srgbClr val="333333"/>
          </a:solidFill>
        </a:ln>
      </dgm:spPr>
      <dgm:t>
        <a:bodyPr/>
        <a:lstStyle/>
        <a:p>
          <a:endParaRPr lang="en-US"/>
        </a:p>
      </dgm:t>
    </dgm:pt>
    <dgm:pt modelId="{9182DA3D-34CC-487B-8D52-A84DF4347746}" type="sibTrans" cxnId="{14A3511F-22BE-4E9A-8DE6-56BAC85F97A7}">
      <dgm:prSet/>
      <dgm:spPr/>
      <dgm:t>
        <a:bodyPr/>
        <a:lstStyle/>
        <a:p>
          <a:endParaRPr lang="en-US"/>
        </a:p>
      </dgm:t>
    </dgm:pt>
    <dgm:pt modelId="{16CF3D17-D49E-468D-A965-B136D7E14C62}">
      <dgm:prSet phldrT="[Text]" custT="1"/>
      <dgm:spPr>
        <a:solidFill>
          <a:srgbClr val="489633"/>
        </a:solidFill>
      </dgm:spPr>
      <dgm:t>
        <a:bodyPr/>
        <a:lstStyle/>
        <a:p>
          <a:r>
            <a:rPr lang="en-IN" sz="1600" dirty="0"/>
            <a:t>Data Pre-processing like treating missing values and outliers</a:t>
          </a:r>
          <a:endParaRPr lang="en-US" sz="1600" dirty="0"/>
        </a:p>
      </dgm:t>
    </dgm:pt>
    <dgm:pt modelId="{E2FE6B84-3981-46D3-A852-1E0FDAC152C1}" type="sibTrans" cxnId="{9BF77516-42C3-4B91-A767-AA31E3C2C213}">
      <dgm:prSet/>
      <dgm:spPr/>
      <dgm:t>
        <a:bodyPr/>
        <a:lstStyle/>
        <a:p>
          <a:endParaRPr lang="en-US"/>
        </a:p>
      </dgm:t>
    </dgm:pt>
    <dgm:pt modelId="{DB627635-4336-4EB5-8CA0-9B45E8556880}" type="parTrans" cxnId="{9BF77516-42C3-4B91-A767-AA31E3C2C213}">
      <dgm:prSet>
        <dgm:style>
          <a:lnRef idx="3">
            <a:schemeClr val="dk1"/>
          </a:lnRef>
          <a:fillRef idx="0">
            <a:schemeClr val="dk1"/>
          </a:fillRef>
          <a:effectRef idx="2">
            <a:schemeClr val="dk1"/>
          </a:effectRef>
          <a:fontRef idx="minor">
            <a:schemeClr val="tx1"/>
          </a:fontRef>
        </dgm:style>
      </dgm:prSet>
      <dgm:spPr>
        <a:ln>
          <a:solidFill>
            <a:schemeClr val="tx1">
              <a:alpha val="50000"/>
            </a:schemeClr>
          </a:solidFill>
        </a:ln>
      </dgm:spPr>
      <dgm:t>
        <a:bodyPr/>
        <a:lstStyle/>
        <a:p>
          <a:endParaRPr lang="en-US"/>
        </a:p>
      </dgm:t>
    </dgm:pt>
    <dgm:pt modelId="{8B3F966D-0B24-40E5-B775-C4C1450A7337}">
      <dgm:prSet phldrT="[Text]" custT="1"/>
      <dgm:spPr>
        <a:solidFill>
          <a:srgbClr val="489633"/>
        </a:solidFill>
      </dgm:spPr>
      <dgm:t>
        <a:bodyPr/>
        <a:lstStyle/>
        <a:p>
          <a:r>
            <a:rPr lang="en-US" sz="1600" dirty="0"/>
            <a:t>Feature Scaling</a:t>
          </a:r>
        </a:p>
      </dgm:t>
    </dgm:pt>
    <dgm:pt modelId="{6BA88E74-B16F-4F6E-B955-8780DCC994AF}" type="parTrans" cxnId="{999DFBA1-202B-4948-860B-E93CA91E1ED4}">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858FB741-8F7E-422B-8570-6649BCE648F7}" type="sibTrans" cxnId="{999DFBA1-202B-4948-860B-E93CA91E1ED4}">
      <dgm:prSet/>
      <dgm:spPr/>
      <dgm:t>
        <a:bodyPr/>
        <a:lstStyle/>
        <a:p>
          <a:endParaRPr lang="en-US"/>
        </a:p>
      </dgm:t>
    </dgm:pt>
    <dgm:pt modelId="{E2C9004A-2C91-4574-9B25-803E1079A7AF}" type="pres">
      <dgm:prSet presAssocID="{B2B144FF-A69C-4A2A-B3C2-8547F44BC0E5}" presName="mainComposite" presStyleCnt="0">
        <dgm:presLayoutVars>
          <dgm:chPref val="1"/>
          <dgm:dir/>
          <dgm:animOne val="branch"/>
          <dgm:animLvl val="lvl"/>
          <dgm:resizeHandles val="exact"/>
        </dgm:presLayoutVars>
      </dgm:prSet>
      <dgm:spPr/>
    </dgm:pt>
    <dgm:pt modelId="{CC04E6A0-80AE-4D12-B513-5A11F8EFEB25}" type="pres">
      <dgm:prSet presAssocID="{B2B144FF-A69C-4A2A-B3C2-8547F44BC0E5}" presName="hierFlow" presStyleCnt="0"/>
      <dgm:spPr/>
    </dgm:pt>
    <dgm:pt modelId="{EFB6264F-521B-4BF0-B9DA-FC1A880B4B77}" type="pres">
      <dgm:prSet presAssocID="{B2B144FF-A69C-4A2A-B3C2-8547F44BC0E5}" presName="hierChild1" presStyleCnt="0">
        <dgm:presLayoutVars>
          <dgm:chPref val="1"/>
          <dgm:animOne val="branch"/>
          <dgm:animLvl val="lvl"/>
        </dgm:presLayoutVars>
      </dgm:prSet>
      <dgm:spPr/>
    </dgm:pt>
    <dgm:pt modelId="{977C6E4B-DD21-4CE8-A9F6-D9B9611734AC}" type="pres">
      <dgm:prSet presAssocID="{AEA42B86-BDA6-4CD9-815D-B1172E6262A9}" presName="Name17" presStyleCnt="0"/>
      <dgm:spPr/>
    </dgm:pt>
    <dgm:pt modelId="{F5954BDF-6C0E-4BFA-8F45-7E98CE718DC5}" type="pres">
      <dgm:prSet presAssocID="{AEA42B86-BDA6-4CD9-815D-B1172E6262A9}" presName="level1Shape" presStyleLbl="node0" presStyleIdx="0" presStyleCnt="1" custScaleX="163380" custScaleY="182312" custLinFactY="-44809" custLinFactNeighborX="-3218" custLinFactNeighborY="-100000">
        <dgm:presLayoutVars>
          <dgm:chPref val="3"/>
        </dgm:presLayoutVars>
      </dgm:prSet>
      <dgm:spPr/>
    </dgm:pt>
    <dgm:pt modelId="{0A09F95F-7A8F-42D2-90DC-0139C76FCB96}" type="pres">
      <dgm:prSet presAssocID="{AEA42B86-BDA6-4CD9-815D-B1172E6262A9}" presName="hierChild2" presStyleCnt="0"/>
      <dgm:spPr/>
    </dgm:pt>
    <dgm:pt modelId="{0C048404-63F8-4EDD-8DA5-67A79ED90552}" type="pres">
      <dgm:prSet presAssocID="{DB627635-4336-4EB5-8CA0-9B45E8556880}" presName="Name25" presStyleLbl="parChTrans1D2" presStyleIdx="0" presStyleCnt="1"/>
      <dgm:spPr/>
    </dgm:pt>
    <dgm:pt modelId="{7DB96E85-C15C-437C-89BE-7CF1DF2A7A85}" type="pres">
      <dgm:prSet presAssocID="{DB627635-4336-4EB5-8CA0-9B45E8556880}" presName="connTx" presStyleLbl="parChTrans1D2" presStyleIdx="0" presStyleCnt="1"/>
      <dgm:spPr/>
    </dgm:pt>
    <dgm:pt modelId="{31720B67-D8E6-4EF4-B067-6EA12675D43F}" type="pres">
      <dgm:prSet presAssocID="{16CF3D17-D49E-468D-A965-B136D7E14C62}" presName="Name30" presStyleCnt="0"/>
      <dgm:spPr/>
    </dgm:pt>
    <dgm:pt modelId="{58F8B83B-85E2-4356-B5A4-A878217797AA}" type="pres">
      <dgm:prSet presAssocID="{16CF3D17-D49E-468D-A965-B136D7E14C62}" presName="level2Shape" presStyleLbl="node2" presStyleIdx="0" presStyleCnt="1" custScaleX="163889" custScaleY="296380" custLinFactNeighborX="-2647" custLinFactNeighborY="0"/>
      <dgm:spPr/>
    </dgm:pt>
    <dgm:pt modelId="{79D7FA53-8142-4FC8-8846-96822CF952D6}" type="pres">
      <dgm:prSet presAssocID="{16CF3D17-D49E-468D-A965-B136D7E14C62}" presName="hierChild3" presStyleCnt="0"/>
      <dgm:spPr/>
    </dgm:pt>
    <dgm:pt modelId="{A198125A-F2E4-41A8-9E9A-99E6E550D9D2}" type="pres">
      <dgm:prSet presAssocID="{6BA88E74-B16F-4F6E-B955-8780DCC994AF}" presName="Name25" presStyleLbl="parChTrans1D3" presStyleIdx="0" presStyleCnt="1"/>
      <dgm:spPr/>
    </dgm:pt>
    <dgm:pt modelId="{71B1B40E-C20C-44BF-9306-0BCF803E1065}" type="pres">
      <dgm:prSet presAssocID="{6BA88E74-B16F-4F6E-B955-8780DCC994AF}" presName="connTx" presStyleLbl="parChTrans1D3" presStyleIdx="0" presStyleCnt="1"/>
      <dgm:spPr/>
    </dgm:pt>
    <dgm:pt modelId="{0466EC79-FCA1-4202-8DF0-467A70FD7420}" type="pres">
      <dgm:prSet presAssocID="{8B3F966D-0B24-40E5-B775-C4C1450A7337}" presName="Name30" presStyleCnt="0"/>
      <dgm:spPr/>
    </dgm:pt>
    <dgm:pt modelId="{06E23996-0298-411D-8A3A-9EA2C7B9BA07}" type="pres">
      <dgm:prSet presAssocID="{8B3F966D-0B24-40E5-B775-C4C1450A7337}" presName="level2Shape" presStyleLbl="node3" presStyleIdx="0" presStyleCnt="1" custScaleX="129695" custScaleY="127005" custLinFactNeighborX="-10728" custLinFactNeighborY="2146"/>
      <dgm:spPr/>
    </dgm:pt>
    <dgm:pt modelId="{460FC3B5-322F-4541-B8F2-926CFC547D72}" type="pres">
      <dgm:prSet presAssocID="{8B3F966D-0B24-40E5-B775-C4C1450A7337}" presName="hierChild3" presStyleCnt="0"/>
      <dgm:spPr/>
    </dgm:pt>
    <dgm:pt modelId="{9F32088C-1C09-4913-A3F0-8DD4165C4FCB}" type="pres">
      <dgm:prSet presAssocID="{F0183E55-BCDD-43EC-B682-8AFE4F7F419D}" presName="Name25" presStyleLbl="parChTrans1D4" presStyleIdx="0" presStyleCnt="5"/>
      <dgm:spPr/>
    </dgm:pt>
    <dgm:pt modelId="{7983B391-112B-4A33-AE96-8CE93C5DC923}" type="pres">
      <dgm:prSet presAssocID="{F0183E55-BCDD-43EC-B682-8AFE4F7F419D}" presName="connTx" presStyleLbl="parChTrans1D4" presStyleIdx="0" presStyleCnt="5"/>
      <dgm:spPr/>
    </dgm:pt>
    <dgm:pt modelId="{5CFD1A21-860A-4297-A248-314824EFBDED}" type="pres">
      <dgm:prSet presAssocID="{494CC6F7-2B77-40F2-A752-3741E07EB4C3}" presName="Name30" presStyleCnt="0"/>
      <dgm:spPr/>
    </dgm:pt>
    <dgm:pt modelId="{36464F6F-3173-4043-92D7-4FFF69A7D86C}" type="pres">
      <dgm:prSet presAssocID="{494CC6F7-2B77-40F2-A752-3741E07EB4C3}" presName="level2Shape" presStyleLbl="node4" presStyleIdx="0" presStyleCnt="5" custScaleX="158755" custScaleY="146770" custLinFactNeighborX="7503" custLinFactNeighborY="-26546"/>
      <dgm:spPr/>
    </dgm:pt>
    <dgm:pt modelId="{26C8DFA7-4CEC-4F08-A3B6-7FC4F853F690}" type="pres">
      <dgm:prSet presAssocID="{494CC6F7-2B77-40F2-A752-3741E07EB4C3}" presName="hierChild3" presStyleCnt="0"/>
      <dgm:spPr/>
    </dgm:pt>
    <dgm:pt modelId="{E7D87931-5F92-444A-9615-C33C10428D11}" type="pres">
      <dgm:prSet presAssocID="{70402A93-0409-43F6-9F32-8EA39972F8F4}" presName="Name25" presStyleLbl="parChTrans1D4" presStyleIdx="1" presStyleCnt="5"/>
      <dgm:spPr/>
    </dgm:pt>
    <dgm:pt modelId="{39DD98C5-7FA8-4B11-A602-3E34243DFE0D}" type="pres">
      <dgm:prSet presAssocID="{70402A93-0409-43F6-9F32-8EA39972F8F4}" presName="connTx" presStyleLbl="parChTrans1D4" presStyleIdx="1" presStyleCnt="5"/>
      <dgm:spPr/>
    </dgm:pt>
    <dgm:pt modelId="{73F6595C-039B-424D-9FC2-B1FFD2266F5B}" type="pres">
      <dgm:prSet presAssocID="{9D4DCAD9-754C-4E11-AF81-16DDE9A15B52}" presName="Name30" presStyleCnt="0"/>
      <dgm:spPr/>
    </dgm:pt>
    <dgm:pt modelId="{A0CEE283-E94C-4219-A3C7-ABE9200A69EA}" type="pres">
      <dgm:prSet presAssocID="{9D4DCAD9-754C-4E11-AF81-16DDE9A15B52}" presName="level2Shape" presStyleLbl="node4" presStyleIdx="1" presStyleCnt="5" custScaleX="163650" custScaleY="153601" custLinFactNeighborX="9635" custLinFactNeighborY="389"/>
      <dgm:spPr/>
    </dgm:pt>
    <dgm:pt modelId="{E5464303-0DF8-4368-9D90-74316489BE02}" type="pres">
      <dgm:prSet presAssocID="{9D4DCAD9-754C-4E11-AF81-16DDE9A15B52}" presName="hierChild3" presStyleCnt="0"/>
      <dgm:spPr/>
    </dgm:pt>
    <dgm:pt modelId="{9B69C1EA-70EF-4AE9-B497-C07F470F81B4}" type="pres">
      <dgm:prSet presAssocID="{A0CD03D5-0CA8-4002-93D4-B36205AE6E52}" presName="Name25" presStyleLbl="parChTrans1D4" presStyleIdx="2" presStyleCnt="5"/>
      <dgm:spPr/>
    </dgm:pt>
    <dgm:pt modelId="{845B6487-F9DD-4898-A799-32F8FD98D8E5}" type="pres">
      <dgm:prSet presAssocID="{A0CD03D5-0CA8-4002-93D4-B36205AE6E52}" presName="connTx" presStyleLbl="parChTrans1D4" presStyleIdx="2" presStyleCnt="5"/>
      <dgm:spPr/>
    </dgm:pt>
    <dgm:pt modelId="{4CA1877E-6B44-4B3B-BE8B-6004B9D0CA65}" type="pres">
      <dgm:prSet presAssocID="{C52FC6EA-FA13-4DAC-BF51-63781F275FB9}" presName="Name30" presStyleCnt="0"/>
      <dgm:spPr/>
    </dgm:pt>
    <dgm:pt modelId="{EC7A375F-BE7F-436D-9754-E38FA8A9D362}" type="pres">
      <dgm:prSet presAssocID="{C52FC6EA-FA13-4DAC-BF51-63781F275FB9}" presName="level2Shape" presStyleLbl="node4" presStyleIdx="2" presStyleCnt="5" custScaleX="128163" custScaleY="163499" custLinFactNeighborX="2263" custLinFactNeighborY="1146"/>
      <dgm:spPr/>
    </dgm:pt>
    <dgm:pt modelId="{C15E374F-3305-4F8C-80C0-436D71D68B97}" type="pres">
      <dgm:prSet presAssocID="{C52FC6EA-FA13-4DAC-BF51-63781F275FB9}" presName="hierChild3" presStyleCnt="0"/>
      <dgm:spPr/>
    </dgm:pt>
    <dgm:pt modelId="{1C176226-D380-4582-AC7B-3E6631A26F0F}" type="pres">
      <dgm:prSet presAssocID="{EF3B01D5-051D-42B7-B6FF-16186344B2D0}" presName="Name25" presStyleLbl="parChTrans1D4" presStyleIdx="3" presStyleCnt="5"/>
      <dgm:spPr/>
    </dgm:pt>
    <dgm:pt modelId="{845B9407-0A39-4CD9-8D10-C3F12202B22D}" type="pres">
      <dgm:prSet presAssocID="{EF3B01D5-051D-42B7-B6FF-16186344B2D0}" presName="connTx" presStyleLbl="parChTrans1D4" presStyleIdx="3" presStyleCnt="5"/>
      <dgm:spPr/>
    </dgm:pt>
    <dgm:pt modelId="{F38B7AFD-C4D3-4EF5-931A-4BC0C8F3D14E}" type="pres">
      <dgm:prSet presAssocID="{6F6AB4F4-AD08-45AD-B33B-8601FF7E2101}" presName="Name30" presStyleCnt="0"/>
      <dgm:spPr/>
    </dgm:pt>
    <dgm:pt modelId="{E2960DAF-43CB-4003-9436-14A191210E28}" type="pres">
      <dgm:prSet presAssocID="{6F6AB4F4-AD08-45AD-B33B-8601FF7E2101}" presName="level2Shape" presStyleLbl="node4" presStyleIdx="3" presStyleCnt="5" custScaleX="187700" custScaleY="143946"/>
      <dgm:spPr/>
    </dgm:pt>
    <dgm:pt modelId="{1BA78AB7-9A0B-43C3-B9CC-B9E06DF2DA40}" type="pres">
      <dgm:prSet presAssocID="{6F6AB4F4-AD08-45AD-B33B-8601FF7E2101}" presName="hierChild3" presStyleCnt="0"/>
      <dgm:spPr/>
    </dgm:pt>
    <dgm:pt modelId="{DC3CBB01-F4EF-4C4F-B36B-9594B4BC5DF1}" type="pres">
      <dgm:prSet presAssocID="{FA69655D-D253-4AE4-8D13-D02DD3921B62}" presName="Name25" presStyleLbl="parChTrans1D4" presStyleIdx="4" presStyleCnt="5"/>
      <dgm:spPr/>
    </dgm:pt>
    <dgm:pt modelId="{2FB06E7A-1278-4B34-8148-26F690CCC8FE}" type="pres">
      <dgm:prSet presAssocID="{FA69655D-D253-4AE4-8D13-D02DD3921B62}" presName="connTx" presStyleLbl="parChTrans1D4" presStyleIdx="4" presStyleCnt="5"/>
      <dgm:spPr/>
    </dgm:pt>
    <dgm:pt modelId="{7496CFDD-435E-4945-B126-1AC0B4CCE932}" type="pres">
      <dgm:prSet presAssocID="{672CDA4D-844D-41E6-8E1E-4180FFF848F5}" presName="Name30" presStyleCnt="0"/>
      <dgm:spPr/>
    </dgm:pt>
    <dgm:pt modelId="{14732AA5-C558-4A0A-ACAE-7AE704D8BAF9}" type="pres">
      <dgm:prSet presAssocID="{672CDA4D-844D-41E6-8E1E-4180FFF848F5}" presName="level2Shape" presStyleLbl="node4" presStyleIdx="4" presStyleCnt="5" custScaleX="165667" custScaleY="144918" custLinFactNeighborX="17645" custLinFactNeighborY="34696"/>
      <dgm:spPr/>
    </dgm:pt>
    <dgm:pt modelId="{1926B643-7A93-4A16-835C-F542312FDBF1}" type="pres">
      <dgm:prSet presAssocID="{672CDA4D-844D-41E6-8E1E-4180FFF848F5}" presName="hierChild3" presStyleCnt="0"/>
      <dgm:spPr/>
    </dgm:pt>
    <dgm:pt modelId="{DD453BE1-65BA-4C10-B74A-072810A7D2CC}" type="pres">
      <dgm:prSet presAssocID="{B2B144FF-A69C-4A2A-B3C2-8547F44BC0E5}" presName="bgShapesFlow" presStyleCnt="0"/>
      <dgm:spPr/>
    </dgm:pt>
  </dgm:ptLst>
  <dgm:cxnLst>
    <dgm:cxn modelId="{15E0FF10-C7BA-47C0-97E9-2D2C96850E58}" srcId="{8B3F966D-0B24-40E5-B775-C4C1450A7337}" destId="{494CC6F7-2B77-40F2-A752-3741E07EB4C3}" srcOrd="0" destOrd="0" parTransId="{F0183E55-BCDD-43EC-B682-8AFE4F7F419D}" sibTransId="{63C3D171-1924-46F7-8966-2BE8F0C0F807}"/>
    <dgm:cxn modelId="{9BF77516-42C3-4B91-A767-AA31E3C2C213}" srcId="{AEA42B86-BDA6-4CD9-815D-B1172E6262A9}" destId="{16CF3D17-D49E-468D-A965-B136D7E14C62}" srcOrd="0" destOrd="0" parTransId="{DB627635-4336-4EB5-8CA0-9B45E8556880}" sibTransId="{E2FE6B84-3981-46D3-A852-1E0FDAC152C1}"/>
    <dgm:cxn modelId="{14A3511F-22BE-4E9A-8DE6-56BAC85F97A7}" srcId="{C52FC6EA-FA13-4DAC-BF51-63781F275FB9}" destId="{6F6AB4F4-AD08-45AD-B33B-8601FF7E2101}" srcOrd="0" destOrd="0" parTransId="{EF3B01D5-051D-42B7-B6FF-16186344B2D0}" sibTransId="{9182DA3D-34CC-487B-8D52-A84DF4347746}"/>
    <dgm:cxn modelId="{65526023-5D97-4A87-B6B6-7C4A6948D92F}" type="presOf" srcId="{494CC6F7-2B77-40F2-A752-3741E07EB4C3}" destId="{36464F6F-3173-4043-92D7-4FFF69A7D86C}" srcOrd="0" destOrd="0" presId="urn:microsoft.com/office/officeart/2005/8/layout/hierarchy5"/>
    <dgm:cxn modelId="{8D4DFE24-0A0E-43B9-8FC0-300C65A9EE4F}" type="presOf" srcId="{DB627635-4336-4EB5-8CA0-9B45E8556880}" destId="{7DB96E85-C15C-437C-89BE-7CF1DF2A7A85}" srcOrd="1" destOrd="0" presId="urn:microsoft.com/office/officeart/2005/8/layout/hierarchy5"/>
    <dgm:cxn modelId="{F260282A-EC6C-4464-BE1B-88D275D42974}" type="presOf" srcId="{16CF3D17-D49E-468D-A965-B136D7E14C62}" destId="{58F8B83B-85E2-4356-B5A4-A878217797AA}" srcOrd="0" destOrd="0" presId="urn:microsoft.com/office/officeart/2005/8/layout/hierarchy5"/>
    <dgm:cxn modelId="{226F6738-F9DB-4AD1-97C8-72B145831FDC}" type="presOf" srcId="{AEA42B86-BDA6-4CD9-815D-B1172E6262A9}" destId="{F5954BDF-6C0E-4BFA-8F45-7E98CE718DC5}" srcOrd="0" destOrd="0" presId="urn:microsoft.com/office/officeart/2005/8/layout/hierarchy5"/>
    <dgm:cxn modelId="{6905D061-C823-4C45-9CDB-A6689EDC25C7}" type="presOf" srcId="{6F6AB4F4-AD08-45AD-B33B-8601FF7E2101}" destId="{E2960DAF-43CB-4003-9436-14A191210E28}" srcOrd="0" destOrd="0" presId="urn:microsoft.com/office/officeart/2005/8/layout/hierarchy5"/>
    <dgm:cxn modelId="{4502086B-C8DA-4BB7-8E65-83AD2D12B630}" type="presOf" srcId="{EF3B01D5-051D-42B7-B6FF-16186344B2D0}" destId="{845B9407-0A39-4CD9-8D10-C3F12202B22D}" srcOrd="1" destOrd="0" presId="urn:microsoft.com/office/officeart/2005/8/layout/hierarchy5"/>
    <dgm:cxn modelId="{E016D551-4946-4137-878F-193CDA947C43}" type="presOf" srcId="{F0183E55-BCDD-43EC-B682-8AFE4F7F419D}" destId="{7983B391-112B-4A33-AE96-8CE93C5DC923}" srcOrd="1" destOrd="0" presId="urn:microsoft.com/office/officeart/2005/8/layout/hierarchy5"/>
    <dgm:cxn modelId="{F2FB3B52-0302-4468-9A9D-D735D722EA20}" type="presOf" srcId="{C52FC6EA-FA13-4DAC-BF51-63781F275FB9}" destId="{EC7A375F-BE7F-436D-9754-E38FA8A9D362}" srcOrd="0" destOrd="0" presId="urn:microsoft.com/office/officeart/2005/8/layout/hierarchy5"/>
    <dgm:cxn modelId="{98987874-9D10-491D-8B90-31C5EAA21ED6}" type="presOf" srcId="{6BA88E74-B16F-4F6E-B955-8780DCC994AF}" destId="{71B1B40E-C20C-44BF-9306-0BCF803E1065}" srcOrd="1" destOrd="0" presId="urn:microsoft.com/office/officeart/2005/8/layout/hierarchy5"/>
    <dgm:cxn modelId="{BF124759-B480-458E-9E7F-1A09A6F8B278}" type="presOf" srcId="{8B3F966D-0B24-40E5-B775-C4C1450A7337}" destId="{06E23996-0298-411D-8A3A-9EA2C7B9BA07}" srcOrd="0" destOrd="0" presId="urn:microsoft.com/office/officeart/2005/8/layout/hierarchy5"/>
    <dgm:cxn modelId="{3E1EB679-0FDC-4293-BCCF-69D41DD01E54}" srcId="{9D4DCAD9-754C-4E11-AF81-16DDE9A15B52}" destId="{C52FC6EA-FA13-4DAC-BF51-63781F275FB9}" srcOrd="0" destOrd="0" parTransId="{A0CD03D5-0CA8-4002-93D4-B36205AE6E52}" sibTransId="{C7BF1523-DD2B-4487-B879-66037C29C4A7}"/>
    <dgm:cxn modelId="{1A1BBC84-315A-4750-AF2F-BD9597411F97}" type="presOf" srcId="{70402A93-0409-43F6-9F32-8EA39972F8F4}" destId="{E7D87931-5F92-444A-9615-C33C10428D11}" srcOrd="0" destOrd="0" presId="urn:microsoft.com/office/officeart/2005/8/layout/hierarchy5"/>
    <dgm:cxn modelId="{13144D98-B507-4A8B-89A4-6662B38B564B}" type="presOf" srcId="{70402A93-0409-43F6-9F32-8EA39972F8F4}" destId="{39DD98C5-7FA8-4B11-A602-3E34243DFE0D}" srcOrd="1" destOrd="0" presId="urn:microsoft.com/office/officeart/2005/8/layout/hierarchy5"/>
    <dgm:cxn modelId="{563E659B-3E31-4A82-97E4-B239517D2FDA}" type="presOf" srcId="{EF3B01D5-051D-42B7-B6FF-16186344B2D0}" destId="{1C176226-D380-4582-AC7B-3E6631A26F0F}" srcOrd="0" destOrd="0" presId="urn:microsoft.com/office/officeart/2005/8/layout/hierarchy5"/>
    <dgm:cxn modelId="{3808C59C-E8ED-4907-8D52-3C0FF16E68ED}" type="presOf" srcId="{672CDA4D-844D-41E6-8E1E-4180FFF848F5}" destId="{14732AA5-C558-4A0A-ACAE-7AE704D8BAF9}" srcOrd="0" destOrd="0" presId="urn:microsoft.com/office/officeart/2005/8/layout/hierarchy5"/>
    <dgm:cxn modelId="{999DFBA1-202B-4948-860B-E93CA91E1ED4}" srcId="{16CF3D17-D49E-468D-A965-B136D7E14C62}" destId="{8B3F966D-0B24-40E5-B775-C4C1450A7337}" srcOrd="0" destOrd="0" parTransId="{6BA88E74-B16F-4F6E-B955-8780DCC994AF}" sibTransId="{858FB741-8F7E-422B-8570-6649BCE648F7}"/>
    <dgm:cxn modelId="{FD01A8A9-7E8A-4A3C-A6E2-80E7DD8ADBCC}" type="presOf" srcId="{FA69655D-D253-4AE4-8D13-D02DD3921B62}" destId="{2FB06E7A-1278-4B34-8148-26F690CCC8FE}" srcOrd="1" destOrd="0" presId="urn:microsoft.com/office/officeart/2005/8/layout/hierarchy5"/>
    <dgm:cxn modelId="{CAC045B6-89B8-4BDF-85EB-4E95BADF11FF}" type="presOf" srcId="{FA69655D-D253-4AE4-8D13-D02DD3921B62}" destId="{DC3CBB01-F4EF-4C4F-B36B-9594B4BC5DF1}" srcOrd="0" destOrd="0" presId="urn:microsoft.com/office/officeart/2005/8/layout/hierarchy5"/>
    <dgm:cxn modelId="{481F4DC1-56AC-4CD2-9454-05602986A57E}" type="presOf" srcId="{A0CD03D5-0CA8-4002-93D4-B36205AE6E52}" destId="{9B69C1EA-70EF-4AE9-B497-C07F470F81B4}" srcOrd="0" destOrd="0" presId="urn:microsoft.com/office/officeart/2005/8/layout/hierarchy5"/>
    <dgm:cxn modelId="{F30230C6-E9AB-4156-98EB-906F7A37FB90}" type="presOf" srcId="{9D4DCAD9-754C-4E11-AF81-16DDE9A15B52}" destId="{A0CEE283-E94C-4219-A3C7-ABE9200A69EA}" srcOrd="0" destOrd="0" presId="urn:microsoft.com/office/officeart/2005/8/layout/hierarchy5"/>
    <dgm:cxn modelId="{47FEA8D2-179E-4BB1-8946-789DA276E5D0}" type="presOf" srcId="{B2B144FF-A69C-4A2A-B3C2-8547F44BC0E5}" destId="{E2C9004A-2C91-4574-9B25-803E1079A7AF}" srcOrd="0" destOrd="0" presId="urn:microsoft.com/office/officeart/2005/8/layout/hierarchy5"/>
    <dgm:cxn modelId="{8D15ACDE-E396-4BB8-B698-019159661B8A}" type="presOf" srcId="{F0183E55-BCDD-43EC-B682-8AFE4F7F419D}" destId="{9F32088C-1C09-4913-A3F0-8DD4165C4FCB}" srcOrd="0" destOrd="0" presId="urn:microsoft.com/office/officeart/2005/8/layout/hierarchy5"/>
    <dgm:cxn modelId="{9C848AE0-8FDF-49CC-91B3-C7A4464F6C4B}" srcId="{8B3F966D-0B24-40E5-B775-C4C1450A7337}" destId="{672CDA4D-844D-41E6-8E1E-4180FFF848F5}" srcOrd="2" destOrd="0" parTransId="{FA69655D-D253-4AE4-8D13-D02DD3921B62}" sibTransId="{A9EA8A6A-9E6B-41B6-A57E-6629F218D833}"/>
    <dgm:cxn modelId="{79EA37F1-FFD6-46C0-B9CF-41F6845EE130}" type="presOf" srcId="{6BA88E74-B16F-4F6E-B955-8780DCC994AF}" destId="{A198125A-F2E4-41A8-9E9A-99E6E550D9D2}" srcOrd="0" destOrd="0" presId="urn:microsoft.com/office/officeart/2005/8/layout/hierarchy5"/>
    <dgm:cxn modelId="{D81162F3-DFCA-4DEB-BCB8-CED106C07C1D}" type="presOf" srcId="{DB627635-4336-4EB5-8CA0-9B45E8556880}" destId="{0C048404-63F8-4EDD-8DA5-67A79ED90552}" srcOrd="0" destOrd="0" presId="urn:microsoft.com/office/officeart/2005/8/layout/hierarchy5"/>
    <dgm:cxn modelId="{CC98B1F3-7B3F-4EAE-824E-350D8B3E91BA}" srcId="{B2B144FF-A69C-4A2A-B3C2-8547F44BC0E5}" destId="{AEA42B86-BDA6-4CD9-815D-B1172E6262A9}" srcOrd="0" destOrd="0" parTransId="{D4895EF9-B7CD-46C6-BF1D-E125B1BBE564}" sibTransId="{18E9DC01-F5B9-49D4-9FE5-28381CFC4216}"/>
    <dgm:cxn modelId="{33A436F4-917D-4AEB-B0A7-ECC8FEEB9A0A}" type="presOf" srcId="{A0CD03D5-0CA8-4002-93D4-B36205AE6E52}" destId="{845B6487-F9DD-4898-A799-32F8FD98D8E5}" srcOrd="1" destOrd="0" presId="urn:microsoft.com/office/officeart/2005/8/layout/hierarchy5"/>
    <dgm:cxn modelId="{7D97EDFC-A361-4991-86C0-79340C4F3037}" srcId="{8B3F966D-0B24-40E5-B775-C4C1450A7337}" destId="{9D4DCAD9-754C-4E11-AF81-16DDE9A15B52}" srcOrd="1" destOrd="0" parTransId="{70402A93-0409-43F6-9F32-8EA39972F8F4}" sibTransId="{0B7F301E-8924-45B5-88E3-EB112B73A379}"/>
    <dgm:cxn modelId="{9563767E-6B17-4E65-BDD8-67AC6552A4BA}" type="presParOf" srcId="{E2C9004A-2C91-4574-9B25-803E1079A7AF}" destId="{CC04E6A0-80AE-4D12-B513-5A11F8EFEB25}" srcOrd="0" destOrd="0" presId="urn:microsoft.com/office/officeart/2005/8/layout/hierarchy5"/>
    <dgm:cxn modelId="{FCEC12C6-C881-460C-B61F-43FD83B8DC7E}" type="presParOf" srcId="{CC04E6A0-80AE-4D12-B513-5A11F8EFEB25}" destId="{EFB6264F-521B-4BF0-B9DA-FC1A880B4B77}" srcOrd="0" destOrd="0" presId="urn:microsoft.com/office/officeart/2005/8/layout/hierarchy5"/>
    <dgm:cxn modelId="{86FA9927-830A-41B0-958E-018BCE0E5DFD}" type="presParOf" srcId="{EFB6264F-521B-4BF0-B9DA-FC1A880B4B77}" destId="{977C6E4B-DD21-4CE8-A9F6-D9B9611734AC}" srcOrd="0" destOrd="0" presId="urn:microsoft.com/office/officeart/2005/8/layout/hierarchy5"/>
    <dgm:cxn modelId="{A3D50941-BA49-4B48-A6BD-4807EE3A66FE}" type="presParOf" srcId="{977C6E4B-DD21-4CE8-A9F6-D9B9611734AC}" destId="{F5954BDF-6C0E-4BFA-8F45-7E98CE718DC5}" srcOrd="0" destOrd="0" presId="urn:microsoft.com/office/officeart/2005/8/layout/hierarchy5"/>
    <dgm:cxn modelId="{744121F0-5799-4E34-A557-E0368DDB4186}" type="presParOf" srcId="{977C6E4B-DD21-4CE8-A9F6-D9B9611734AC}" destId="{0A09F95F-7A8F-42D2-90DC-0139C76FCB96}" srcOrd="1" destOrd="0" presId="urn:microsoft.com/office/officeart/2005/8/layout/hierarchy5"/>
    <dgm:cxn modelId="{0BDDE438-B4E8-4B58-8C44-EEC1C4D8811B}" type="presParOf" srcId="{0A09F95F-7A8F-42D2-90DC-0139C76FCB96}" destId="{0C048404-63F8-4EDD-8DA5-67A79ED90552}" srcOrd="0" destOrd="0" presId="urn:microsoft.com/office/officeart/2005/8/layout/hierarchy5"/>
    <dgm:cxn modelId="{1B091833-CF80-4862-B99A-E578217049C1}" type="presParOf" srcId="{0C048404-63F8-4EDD-8DA5-67A79ED90552}" destId="{7DB96E85-C15C-437C-89BE-7CF1DF2A7A85}" srcOrd="0" destOrd="0" presId="urn:microsoft.com/office/officeart/2005/8/layout/hierarchy5"/>
    <dgm:cxn modelId="{2BA9A153-7547-42CC-9F69-1EA86F7670A5}" type="presParOf" srcId="{0A09F95F-7A8F-42D2-90DC-0139C76FCB96}" destId="{31720B67-D8E6-4EF4-B067-6EA12675D43F}" srcOrd="1" destOrd="0" presId="urn:microsoft.com/office/officeart/2005/8/layout/hierarchy5"/>
    <dgm:cxn modelId="{CA4EF9B4-172C-4375-90D2-DA128B77828F}" type="presParOf" srcId="{31720B67-D8E6-4EF4-B067-6EA12675D43F}" destId="{58F8B83B-85E2-4356-B5A4-A878217797AA}" srcOrd="0" destOrd="0" presId="urn:microsoft.com/office/officeart/2005/8/layout/hierarchy5"/>
    <dgm:cxn modelId="{B42650B1-5A8F-4CBB-BC9D-A1D3E9FFE6B2}" type="presParOf" srcId="{31720B67-D8E6-4EF4-B067-6EA12675D43F}" destId="{79D7FA53-8142-4FC8-8846-96822CF952D6}" srcOrd="1" destOrd="0" presId="urn:microsoft.com/office/officeart/2005/8/layout/hierarchy5"/>
    <dgm:cxn modelId="{E6F50554-102B-4078-B1FB-DFAE3E53136C}" type="presParOf" srcId="{79D7FA53-8142-4FC8-8846-96822CF952D6}" destId="{A198125A-F2E4-41A8-9E9A-99E6E550D9D2}" srcOrd="0" destOrd="0" presId="urn:microsoft.com/office/officeart/2005/8/layout/hierarchy5"/>
    <dgm:cxn modelId="{9D70766F-EDC5-495D-B910-055896A0ADB7}" type="presParOf" srcId="{A198125A-F2E4-41A8-9E9A-99E6E550D9D2}" destId="{71B1B40E-C20C-44BF-9306-0BCF803E1065}" srcOrd="0" destOrd="0" presId="urn:microsoft.com/office/officeart/2005/8/layout/hierarchy5"/>
    <dgm:cxn modelId="{DEF83829-4183-4023-A974-675BF06615D2}" type="presParOf" srcId="{79D7FA53-8142-4FC8-8846-96822CF952D6}" destId="{0466EC79-FCA1-4202-8DF0-467A70FD7420}" srcOrd="1" destOrd="0" presId="urn:microsoft.com/office/officeart/2005/8/layout/hierarchy5"/>
    <dgm:cxn modelId="{135AED25-0FE5-47CB-8F8B-4F5CF20D8EE6}" type="presParOf" srcId="{0466EC79-FCA1-4202-8DF0-467A70FD7420}" destId="{06E23996-0298-411D-8A3A-9EA2C7B9BA07}" srcOrd="0" destOrd="0" presId="urn:microsoft.com/office/officeart/2005/8/layout/hierarchy5"/>
    <dgm:cxn modelId="{27307BFF-C54D-4EBB-AF2C-4D70AD35BE09}" type="presParOf" srcId="{0466EC79-FCA1-4202-8DF0-467A70FD7420}" destId="{460FC3B5-322F-4541-B8F2-926CFC547D72}" srcOrd="1" destOrd="0" presId="urn:microsoft.com/office/officeart/2005/8/layout/hierarchy5"/>
    <dgm:cxn modelId="{2DBDD0B8-8147-49A6-8755-87D0D6BA1B2C}" type="presParOf" srcId="{460FC3B5-322F-4541-B8F2-926CFC547D72}" destId="{9F32088C-1C09-4913-A3F0-8DD4165C4FCB}" srcOrd="0" destOrd="0" presId="urn:microsoft.com/office/officeart/2005/8/layout/hierarchy5"/>
    <dgm:cxn modelId="{FCF158D4-0D92-4527-91DD-D2EC8FD71D56}" type="presParOf" srcId="{9F32088C-1C09-4913-A3F0-8DD4165C4FCB}" destId="{7983B391-112B-4A33-AE96-8CE93C5DC923}" srcOrd="0" destOrd="0" presId="urn:microsoft.com/office/officeart/2005/8/layout/hierarchy5"/>
    <dgm:cxn modelId="{78D85BD5-D34B-4C1E-9185-ABFA3665E8FA}" type="presParOf" srcId="{460FC3B5-322F-4541-B8F2-926CFC547D72}" destId="{5CFD1A21-860A-4297-A248-314824EFBDED}" srcOrd="1" destOrd="0" presId="urn:microsoft.com/office/officeart/2005/8/layout/hierarchy5"/>
    <dgm:cxn modelId="{15890853-AA79-4E21-A777-B71300638984}" type="presParOf" srcId="{5CFD1A21-860A-4297-A248-314824EFBDED}" destId="{36464F6F-3173-4043-92D7-4FFF69A7D86C}" srcOrd="0" destOrd="0" presId="urn:microsoft.com/office/officeart/2005/8/layout/hierarchy5"/>
    <dgm:cxn modelId="{183D46F8-9598-424A-8A4D-0E8ABF681E0A}" type="presParOf" srcId="{5CFD1A21-860A-4297-A248-314824EFBDED}" destId="{26C8DFA7-4CEC-4F08-A3B6-7FC4F853F690}" srcOrd="1" destOrd="0" presId="urn:microsoft.com/office/officeart/2005/8/layout/hierarchy5"/>
    <dgm:cxn modelId="{C618D8F6-A0CE-48F0-B707-DAA72CF704F5}" type="presParOf" srcId="{460FC3B5-322F-4541-B8F2-926CFC547D72}" destId="{E7D87931-5F92-444A-9615-C33C10428D11}" srcOrd="2" destOrd="0" presId="urn:microsoft.com/office/officeart/2005/8/layout/hierarchy5"/>
    <dgm:cxn modelId="{2CA60A6D-6025-458C-BA2D-2CC594E86070}" type="presParOf" srcId="{E7D87931-5F92-444A-9615-C33C10428D11}" destId="{39DD98C5-7FA8-4B11-A602-3E34243DFE0D}" srcOrd="0" destOrd="0" presId="urn:microsoft.com/office/officeart/2005/8/layout/hierarchy5"/>
    <dgm:cxn modelId="{D0B8EC6F-D5FD-4E5F-A610-AA1C299F3EEC}" type="presParOf" srcId="{460FC3B5-322F-4541-B8F2-926CFC547D72}" destId="{73F6595C-039B-424D-9FC2-B1FFD2266F5B}" srcOrd="3" destOrd="0" presId="urn:microsoft.com/office/officeart/2005/8/layout/hierarchy5"/>
    <dgm:cxn modelId="{DE922BCD-A6C8-4BA7-9394-2DC5EA01F855}" type="presParOf" srcId="{73F6595C-039B-424D-9FC2-B1FFD2266F5B}" destId="{A0CEE283-E94C-4219-A3C7-ABE9200A69EA}" srcOrd="0" destOrd="0" presId="urn:microsoft.com/office/officeart/2005/8/layout/hierarchy5"/>
    <dgm:cxn modelId="{D16CE09D-7DF1-4EE6-B96E-EFA059CE7007}" type="presParOf" srcId="{73F6595C-039B-424D-9FC2-B1FFD2266F5B}" destId="{E5464303-0DF8-4368-9D90-74316489BE02}" srcOrd="1" destOrd="0" presId="urn:microsoft.com/office/officeart/2005/8/layout/hierarchy5"/>
    <dgm:cxn modelId="{07000639-16FE-4E5A-9CC8-B28D6BD80DEE}" type="presParOf" srcId="{E5464303-0DF8-4368-9D90-74316489BE02}" destId="{9B69C1EA-70EF-4AE9-B497-C07F470F81B4}" srcOrd="0" destOrd="0" presId="urn:microsoft.com/office/officeart/2005/8/layout/hierarchy5"/>
    <dgm:cxn modelId="{E11BEA01-57D6-4B99-9E59-8D8F33BE5D81}" type="presParOf" srcId="{9B69C1EA-70EF-4AE9-B497-C07F470F81B4}" destId="{845B6487-F9DD-4898-A799-32F8FD98D8E5}" srcOrd="0" destOrd="0" presId="urn:microsoft.com/office/officeart/2005/8/layout/hierarchy5"/>
    <dgm:cxn modelId="{C941E682-F919-4B58-980D-635A511990C4}" type="presParOf" srcId="{E5464303-0DF8-4368-9D90-74316489BE02}" destId="{4CA1877E-6B44-4B3B-BE8B-6004B9D0CA65}" srcOrd="1" destOrd="0" presId="urn:microsoft.com/office/officeart/2005/8/layout/hierarchy5"/>
    <dgm:cxn modelId="{B3A3B89B-7823-4A0F-AF8A-5B79157C8BC0}" type="presParOf" srcId="{4CA1877E-6B44-4B3B-BE8B-6004B9D0CA65}" destId="{EC7A375F-BE7F-436D-9754-E38FA8A9D362}" srcOrd="0" destOrd="0" presId="urn:microsoft.com/office/officeart/2005/8/layout/hierarchy5"/>
    <dgm:cxn modelId="{3D089A05-06FE-48D4-9D21-AF1711D42C07}" type="presParOf" srcId="{4CA1877E-6B44-4B3B-BE8B-6004B9D0CA65}" destId="{C15E374F-3305-4F8C-80C0-436D71D68B97}" srcOrd="1" destOrd="0" presId="urn:microsoft.com/office/officeart/2005/8/layout/hierarchy5"/>
    <dgm:cxn modelId="{2F3698AC-C314-4254-AC11-C29EDEB9C725}" type="presParOf" srcId="{C15E374F-3305-4F8C-80C0-436D71D68B97}" destId="{1C176226-D380-4582-AC7B-3E6631A26F0F}" srcOrd="0" destOrd="0" presId="urn:microsoft.com/office/officeart/2005/8/layout/hierarchy5"/>
    <dgm:cxn modelId="{0DB326A5-A310-4EFA-BCEB-9506E965DFC3}" type="presParOf" srcId="{1C176226-D380-4582-AC7B-3E6631A26F0F}" destId="{845B9407-0A39-4CD9-8D10-C3F12202B22D}" srcOrd="0" destOrd="0" presId="urn:microsoft.com/office/officeart/2005/8/layout/hierarchy5"/>
    <dgm:cxn modelId="{27F13628-A4F2-4AAB-AFDC-1BF6497AB0CA}" type="presParOf" srcId="{C15E374F-3305-4F8C-80C0-436D71D68B97}" destId="{F38B7AFD-C4D3-4EF5-931A-4BC0C8F3D14E}" srcOrd="1" destOrd="0" presId="urn:microsoft.com/office/officeart/2005/8/layout/hierarchy5"/>
    <dgm:cxn modelId="{8736154D-7424-4627-8DD8-4A6F1557D659}" type="presParOf" srcId="{F38B7AFD-C4D3-4EF5-931A-4BC0C8F3D14E}" destId="{E2960DAF-43CB-4003-9436-14A191210E28}" srcOrd="0" destOrd="0" presId="urn:microsoft.com/office/officeart/2005/8/layout/hierarchy5"/>
    <dgm:cxn modelId="{4EAC7CE9-4409-4ACF-8480-77976D70476A}" type="presParOf" srcId="{F38B7AFD-C4D3-4EF5-931A-4BC0C8F3D14E}" destId="{1BA78AB7-9A0B-43C3-B9CC-B9E06DF2DA40}" srcOrd="1" destOrd="0" presId="urn:microsoft.com/office/officeart/2005/8/layout/hierarchy5"/>
    <dgm:cxn modelId="{03A978D4-C11E-4733-9A52-795B189616B6}" type="presParOf" srcId="{460FC3B5-322F-4541-B8F2-926CFC547D72}" destId="{DC3CBB01-F4EF-4C4F-B36B-9594B4BC5DF1}" srcOrd="4" destOrd="0" presId="urn:microsoft.com/office/officeart/2005/8/layout/hierarchy5"/>
    <dgm:cxn modelId="{8B6C9FBD-9033-4E1B-8709-9917FEEABDC6}" type="presParOf" srcId="{DC3CBB01-F4EF-4C4F-B36B-9594B4BC5DF1}" destId="{2FB06E7A-1278-4B34-8148-26F690CCC8FE}" srcOrd="0" destOrd="0" presId="urn:microsoft.com/office/officeart/2005/8/layout/hierarchy5"/>
    <dgm:cxn modelId="{DC32F51C-AEEA-4816-B15A-96D866B7C92C}" type="presParOf" srcId="{460FC3B5-322F-4541-B8F2-926CFC547D72}" destId="{7496CFDD-435E-4945-B126-1AC0B4CCE932}" srcOrd="5" destOrd="0" presId="urn:microsoft.com/office/officeart/2005/8/layout/hierarchy5"/>
    <dgm:cxn modelId="{A9725F2B-C5FF-40A2-ABA5-39AC63DDD836}" type="presParOf" srcId="{7496CFDD-435E-4945-B126-1AC0B4CCE932}" destId="{14732AA5-C558-4A0A-ACAE-7AE704D8BAF9}" srcOrd="0" destOrd="0" presId="urn:microsoft.com/office/officeart/2005/8/layout/hierarchy5"/>
    <dgm:cxn modelId="{92CF99C7-B7E5-4BF5-9B62-823F67260E6D}" type="presParOf" srcId="{7496CFDD-435E-4945-B126-1AC0B4CCE932}" destId="{1926B643-7A93-4A16-835C-F542312FDBF1}" srcOrd="1" destOrd="0" presId="urn:microsoft.com/office/officeart/2005/8/layout/hierarchy5"/>
    <dgm:cxn modelId="{4B4D4D9B-1656-446C-9288-9E4C1EE0CA69}" type="presParOf" srcId="{E2C9004A-2C91-4574-9B25-803E1079A7AF}" destId="{DD453BE1-65BA-4C10-B74A-072810A7D2CC}"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FF7DD1F-2C45-44E1-8FC7-12002C28252B}" type="doc">
      <dgm:prSet loTypeId="urn:microsoft.com/office/officeart/2005/8/layout/StepDownProcess" loCatId="process" qsTypeId="urn:microsoft.com/office/officeart/2005/8/quickstyle/3d1" qsCatId="3D" csTypeId="urn:microsoft.com/office/officeart/2005/8/colors/accent6_2" csCatId="accent6" phldr="1"/>
      <dgm:spPr/>
      <dgm:t>
        <a:bodyPr/>
        <a:lstStyle/>
        <a:p>
          <a:endParaRPr lang="en-US"/>
        </a:p>
      </dgm:t>
    </dgm:pt>
    <dgm:pt modelId="{9476DD28-603E-42F0-9427-B7661851A16E}">
      <dgm:prSet phldrT="[Text]" custT="1"/>
      <dgm:spPr>
        <a:xfrm>
          <a:off x="4044" y="752576"/>
          <a:ext cx="1222688"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January</a:t>
          </a:r>
        </a:p>
        <a:p>
          <a:r>
            <a:rPr lang="en-US" sz="1700" dirty="0">
              <a:solidFill>
                <a:sysClr val="window" lastClr="FFFFFF"/>
              </a:solidFill>
              <a:latin typeface="Adobe Garamond Pro"/>
              <a:ea typeface="+mn-ea"/>
              <a:cs typeface="+mn-cs"/>
            </a:rPr>
            <a:t>Week 1- Week 2 </a:t>
          </a:r>
        </a:p>
      </dgm:t>
    </dgm:pt>
    <dgm:pt modelId="{69BA3A88-6BFE-4D22-80A1-1EA2304A35F9}" type="parTrans" cxnId="{2EB46DA6-73F7-4F0B-9A76-260ACBAEFFFB}">
      <dgm:prSet/>
      <dgm:spPr/>
      <dgm:t>
        <a:bodyPr/>
        <a:lstStyle/>
        <a:p>
          <a:endParaRPr lang="en-US"/>
        </a:p>
      </dgm:t>
    </dgm:pt>
    <dgm:pt modelId="{E34FB62A-256B-4FE0-9312-729DAC82732B}" type="sibTrans" cxnId="{2EB46DA6-73F7-4F0B-9A76-260ACBAEFFFB}">
      <dgm:prSet/>
      <dgm:spPr/>
      <dgm:t>
        <a:bodyPr/>
        <a:lstStyle/>
        <a:p>
          <a:endParaRPr lang="en-US"/>
        </a:p>
      </dgm:t>
    </dgm:pt>
    <dgm:pt modelId="{234E9439-641A-4734-96EC-0689825919A8}">
      <dgm:prSet phldrT="[Text]" custT="1"/>
      <dgm:spPr>
        <a:xfrm>
          <a:off x="1241754" y="804711"/>
          <a:ext cx="1287728"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Explore various fields to work on and Topic Selection.</a:t>
          </a:r>
        </a:p>
      </dgm:t>
    </dgm:pt>
    <dgm:pt modelId="{944BAF7F-F3BB-40A2-8D52-5AA1143E8C6F}" type="parTrans" cxnId="{E8DBAD57-F0AD-4619-B6F0-346F6BBE33EE}">
      <dgm:prSet/>
      <dgm:spPr/>
      <dgm:t>
        <a:bodyPr/>
        <a:lstStyle/>
        <a:p>
          <a:endParaRPr lang="en-US"/>
        </a:p>
      </dgm:t>
    </dgm:pt>
    <dgm:pt modelId="{C5755158-A90C-40BF-90AD-AA4880D78CA1}" type="sibTrans" cxnId="{E8DBAD57-F0AD-4619-B6F0-346F6BBE33EE}">
      <dgm:prSet/>
      <dgm:spPr/>
      <dgm:t>
        <a:bodyPr/>
        <a:lstStyle/>
        <a:p>
          <a:endParaRPr lang="en-US"/>
        </a:p>
      </dgm:t>
    </dgm:pt>
    <dgm:pt modelId="{78E11633-591C-44EB-8E5A-677237C1D2B3}">
      <dgm:prSet phldrT="[Text]" custT="1"/>
      <dgm:spPr>
        <a:xfrm>
          <a:off x="3996837" y="3935187"/>
          <a:ext cx="1321886" cy="563599"/>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March</a:t>
          </a:r>
        </a:p>
        <a:p>
          <a:r>
            <a:rPr lang="en-US" sz="1700" dirty="0">
              <a:solidFill>
                <a:sysClr val="window" lastClr="FFFFFF"/>
              </a:solidFill>
              <a:latin typeface="Adobe Garamond Pro"/>
              <a:ea typeface="+mn-ea"/>
              <a:cs typeface="+mn-cs"/>
            </a:rPr>
            <a:t>Week 3- Week 4 </a:t>
          </a:r>
        </a:p>
      </dgm:t>
    </dgm:pt>
    <dgm:pt modelId="{E65D2F37-063D-4B40-BB21-1654A8722D34}" type="parTrans" cxnId="{34709F32-FDBC-450C-BA28-5BD7856B6D25}">
      <dgm:prSet/>
      <dgm:spPr/>
      <dgm:t>
        <a:bodyPr/>
        <a:lstStyle/>
        <a:p>
          <a:endParaRPr lang="en-US"/>
        </a:p>
      </dgm:t>
    </dgm:pt>
    <dgm:pt modelId="{D18F20B3-FA76-4067-80C3-36A8D651FBA8}" type="sibTrans" cxnId="{34709F32-FDBC-450C-BA28-5BD7856B6D25}">
      <dgm:prSet/>
      <dgm:spPr/>
      <dgm:t>
        <a:bodyPr/>
        <a:lstStyle/>
        <a:p>
          <a:endParaRPr lang="en-US"/>
        </a:p>
      </dgm:t>
    </dgm:pt>
    <dgm:pt modelId="{E4A05F6B-3049-4AB9-A84E-52C9F39828F3}">
      <dgm:prSet phldrT="[Text]" custT="1"/>
      <dgm:spPr>
        <a:xfrm>
          <a:off x="5372180" y="3971868"/>
          <a:ext cx="1449707" cy="455525"/>
        </a:xfrm>
        <a:prstGeom prst="rect">
          <a:avLst/>
        </a:prstGeom>
        <a:noFill/>
        <a:ln>
          <a:noFill/>
        </a:ln>
        <a:effectLst/>
      </dgm:spPr>
      <dgm:t>
        <a:bodyPr/>
        <a:lstStyle/>
        <a:p>
          <a:r>
            <a:rPr lang="en-US" sz="1400">
              <a:solidFill>
                <a:sysClr val="windowText" lastClr="000000">
                  <a:hueOff val="0"/>
                  <a:satOff val="0"/>
                  <a:lumOff val="0"/>
                  <a:alphaOff val="0"/>
                </a:sysClr>
              </a:solidFill>
              <a:latin typeface="Adobe Garamond Pro"/>
              <a:ea typeface="+mn-ea"/>
              <a:cs typeface="+mn-cs"/>
            </a:rPr>
            <a:t>Developing and testing Arduino module for inputting data.</a:t>
          </a:r>
          <a:endParaRPr lang="en-US" sz="1400" dirty="0">
            <a:solidFill>
              <a:sysClr val="windowText" lastClr="000000">
                <a:hueOff val="0"/>
                <a:satOff val="0"/>
                <a:lumOff val="0"/>
                <a:alphaOff val="0"/>
              </a:sysClr>
            </a:solidFill>
            <a:latin typeface="Adobe Garamond Pro"/>
            <a:ea typeface="+mn-ea"/>
            <a:cs typeface="+mn-cs"/>
          </a:endParaRPr>
        </a:p>
      </dgm:t>
    </dgm:pt>
    <dgm:pt modelId="{75618C6D-4EF4-44EA-9EF9-CB3175015578}" type="parTrans" cxnId="{D4E43F14-854F-40A7-B392-2D10B1CDF263}">
      <dgm:prSet/>
      <dgm:spPr/>
      <dgm:t>
        <a:bodyPr/>
        <a:lstStyle/>
        <a:p>
          <a:endParaRPr lang="en-US"/>
        </a:p>
      </dgm:t>
    </dgm:pt>
    <dgm:pt modelId="{C73AC36F-A9C0-41BD-81CD-8E31CB675FE7}" type="sibTrans" cxnId="{D4E43F14-854F-40A7-B392-2D10B1CDF263}">
      <dgm:prSet/>
      <dgm:spPr/>
      <dgm:t>
        <a:bodyPr/>
        <a:lstStyle/>
        <a:p>
          <a:endParaRPr lang="en-US"/>
        </a:p>
      </dgm:t>
    </dgm:pt>
    <dgm:pt modelId="{ADB88D5F-C8BB-47F3-A6EF-E9FAE6FF8237}">
      <dgm:prSet phldrT="[Text]" custT="1"/>
      <dgm:spPr>
        <a:xfrm>
          <a:off x="5004288" y="4539839"/>
          <a:ext cx="1283704" cy="563599"/>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April</a:t>
          </a:r>
        </a:p>
      </dgm:t>
    </dgm:pt>
    <dgm:pt modelId="{53E1D599-F4E2-4A10-A5AC-639495028346}" type="parTrans" cxnId="{B5F6F419-2225-48FD-B3B6-1ABC05C47AB7}">
      <dgm:prSet/>
      <dgm:spPr/>
      <dgm:t>
        <a:bodyPr/>
        <a:lstStyle/>
        <a:p>
          <a:endParaRPr lang="en-US"/>
        </a:p>
      </dgm:t>
    </dgm:pt>
    <dgm:pt modelId="{0C9F47C6-3336-46D2-AB7B-0514FF2C80FD}" type="sibTrans" cxnId="{B5F6F419-2225-48FD-B3B6-1ABC05C47AB7}">
      <dgm:prSet/>
      <dgm:spPr/>
      <dgm:t>
        <a:bodyPr/>
        <a:lstStyle/>
        <a:p>
          <a:endParaRPr lang="en-US"/>
        </a:p>
      </dgm:t>
    </dgm:pt>
    <dgm:pt modelId="{7007159D-FDF8-4C2B-AA1C-10C7036D0D44}">
      <dgm:prSet phldrT="[Text]" custT="1"/>
      <dgm:spPr>
        <a:xfrm>
          <a:off x="6279292" y="4604975"/>
          <a:ext cx="1301156"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Entire System testing and generating Report</a:t>
          </a:r>
        </a:p>
      </dgm:t>
    </dgm:pt>
    <dgm:pt modelId="{E7B9893E-5FCB-46A3-A4C6-6A006D4F0CD2}" type="parTrans" cxnId="{CF3F45B1-4FAA-4D6B-BD8D-F32E6577485B}">
      <dgm:prSet/>
      <dgm:spPr/>
      <dgm:t>
        <a:bodyPr/>
        <a:lstStyle/>
        <a:p>
          <a:endParaRPr lang="en-US"/>
        </a:p>
      </dgm:t>
    </dgm:pt>
    <dgm:pt modelId="{69C1DD2C-DDBC-437C-8B36-BFCB81E671A2}" type="sibTrans" cxnId="{CF3F45B1-4FAA-4D6B-BD8D-F32E6577485B}">
      <dgm:prSet/>
      <dgm:spPr/>
      <dgm:t>
        <a:bodyPr/>
        <a:lstStyle/>
        <a:p>
          <a:endParaRPr lang="en-US"/>
        </a:p>
      </dgm:t>
    </dgm:pt>
    <dgm:pt modelId="{D8C1B804-B125-41E9-99E7-75BD048B9801}">
      <dgm:prSet custT="1"/>
      <dgm:spPr>
        <a:xfrm>
          <a:off x="706992" y="1362921"/>
          <a:ext cx="1188935"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January</a:t>
          </a:r>
        </a:p>
        <a:p>
          <a:r>
            <a:rPr lang="en-US" sz="1700" dirty="0">
              <a:solidFill>
                <a:sysClr val="window" lastClr="FFFFFF"/>
              </a:solidFill>
              <a:latin typeface="Adobe Garamond Pro"/>
              <a:ea typeface="+mn-ea"/>
              <a:cs typeface="+mn-cs"/>
            </a:rPr>
            <a:t>Week 3 - Week 4</a:t>
          </a:r>
        </a:p>
      </dgm:t>
    </dgm:pt>
    <dgm:pt modelId="{804EBF14-07C6-4080-A46B-E1321F050239}" type="parTrans" cxnId="{14465F56-2243-4BD2-AD77-9B0883AA808C}">
      <dgm:prSet/>
      <dgm:spPr/>
      <dgm:t>
        <a:bodyPr/>
        <a:lstStyle/>
        <a:p>
          <a:endParaRPr lang="en-US"/>
        </a:p>
      </dgm:t>
    </dgm:pt>
    <dgm:pt modelId="{68190138-41CC-4DE6-BD6B-B0DEF29B5039}" type="sibTrans" cxnId="{14465F56-2243-4BD2-AD77-9B0883AA808C}">
      <dgm:prSet/>
      <dgm:spPr/>
      <dgm:t>
        <a:bodyPr/>
        <a:lstStyle/>
        <a:p>
          <a:endParaRPr lang="en-US"/>
        </a:p>
      </dgm:t>
    </dgm:pt>
    <dgm:pt modelId="{52A64B98-89D3-4177-8700-8640F059687D}">
      <dgm:prSet custT="1"/>
      <dgm:spPr>
        <a:xfrm>
          <a:off x="1409933" y="1978951"/>
          <a:ext cx="1169425" cy="563599"/>
        </a:xfrm>
        <a:prstGeom prst="roundRect">
          <a:avLst>
            <a:gd name="adj" fmla="val 16670"/>
          </a:avLst>
        </a:prstGeom>
        <a:solidFill>
          <a:schemeClr val="accent2"/>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February</a:t>
          </a:r>
        </a:p>
        <a:p>
          <a:r>
            <a:rPr lang="en-US" sz="1700" dirty="0">
              <a:solidFill>
                <a:sysClr val="window" lastClr="FFFFFF"/>
              </a:solidFill>
              <a:latin typeface="Adobe Garamond Pro"/>
              <a:ea typeface="+mn-ea"/>
              <a:cs typeface="+mn-cs"/>
            </a:rPr>
            <a:t>Week 1- Week 2</a:t>
          </a:r>
        </a:p>
      </dgm:t>
    </dgm:pt>
    <dgm:pt modelId="{09F87B82-7A0B-4EF3-8908-2F0D4B432C38}" type="parTrans" cxnId="{04A73C66-B03B-4E9B-AB85-3E9029BB7C1D}">
      <dgm:prSet/>
      <dgm:spPr/>
      <dgm:t>
        <a:bodyPr/>
        <a:lstStyle/>
        <a:p>
          <a:endParaRPr lang="en-US"/>
        </a:p>
      </dgm:t>
    </dgm:pt>
    <dgm:pt modelId="{053EF791-D5F4-4C7E-B9E1-BEC1F9B4357F}" type="sibTrans" cxnId="{04A73C66-B03B-4E9B-AB85-3E9029BB7C1D}">
      <dgm:prSet/>
      <dgm:spPr/>
      <dgm:t>
        <a:bodyPr/>
        <a:lstStyle/>
        <a:p>
          <a:endParaRPr lang="en-US"/>
        </a:p>
      </dgm:t>
    </dgm:pt>
    <dgm:pt modelId="{AF82E938-9445-44E7-8F17-33B1F1299192}">
      <dgm:prSet custT="1"/>
      <dgm:spPr>
        <a:xfrm>
          <a:off x="3089003" y="3290700"/>
          <a:ext cx="1158040"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March</a:t>
          </a:r>
        </a:p>
        <a:p>
          <a:r>
            <a:rPr lang="en-US" sz="1700" dirty="0">
              <a:solidFill>
                <a:sysClr val="window" lastClr="FFFFFF"/>
              </a:solidFill>
              <a:latin typeface="Adobe Garamond Pro"/>
              <a:ea typeface="+mn-ea"/>
              <a:cs typeface="+mn-cs"/>
            </a:rPr>
            <a:t>Week 1- Week 2</a:t>
          </a:r>
        </a:p>
      </dgm:t>
    </dgm:pt>
    <dgm:pt modelId="{268E3BAF-08A1-452E-A3DF-FAB573CB0795}" type="parTrans" cxnId="{61918155-6747-47BD-9205-7B8092544544}">
      <dgm:prSet/>
      <dgm:spPr/>
      <dgm:t>
        <a:bodyPr/>
        <a:lstStyle/>
        <a:p>
          <a:endParaRPr lang="en-US"/>
        </a:p>
      </dgm:t>
    </dgm:pt>
    <dgm:pt modelId="{51759709-24F2-44EC-B6D6-B30069888B84}" type="sibTrans" cxnId="{61918155-6747-47BD-9205-7B8092544544}">
      <dgm:prSet/>
      <dgm:spPr/>
      <dgm:t>
        <a:bodyPr/>
        <a:lstStyle/>
        <a:p>
          <a:endParaRPr lang="en-US"/>
        </a:p>
      </dgm:t>
    </dgm:pt>
    <dgm:pt modelId="{0ACB53E3-56EB-425D-B9A2-AAD080BD387D}">
      <dgm:prSet custT="1"/>
      <dgm:spPr>
        <a:xfrm>
          <a:off x="1940078" y="1410260"/>
          <a:ext cx="1487169"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Literary Survey, Finalizing the model and algorithms to be used.</a:t>
          </a:r>
        </a:p>
      </dgm:t>
    </dgm:pt>
    <dgm:pt modelId="{FCED5AE1-FCF6-4690-8D42-1FBB8365051D}" type="parTrans" cxnId="{6F697132-0BBA-4D91-AB39-E5446EAAFB78}">
      <dgm:prSet/>
      <dgm:spPr/>
      <dgm:t>
        <a:bodyPr/>
        <a:lstStyle/>
        <a:p>
          <a:endParaRPr lang="en-US"/>
        </a:p>
      </dgm:t>
    </dgm:pt>
    <dgm:pt modelId="{6E302103-2897-49EE-9CEA-C4C04766E784}" type="sibTrans" cxnId="{6F697132-0BBA-4D91-AB39-E5446EAAFB78}">
      <dgm:prSet/>
      <dgm:spPr/>
      <dgm:t>
        <a:bodyPr/>
        <a:lstStyle/>
        <a:p>
          <a:endParaRPr lang="en-US"/>
        </a:p>
      </dgm:t>
    </dgm:pt>
    <dgm:pt modelId="{D88FE9DD-5180-4D82-8A2A-6596C5F315BD}">
      <dgm:prSet custT="1"/>
      <dgm:spPr>
        <a:xfrm>
          <a:off x="2169783" y="2629136"/>
          <a:ext cx="1199845"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February</a:t>
          </a:r>
        </a:p>
        <a:p>
          <a:r>
            <a:rPr lang="en-US" sz="1700" dirty="0">
              <a:solidFill>
                <a:sysClr val="window" lastClr="FFFFFF"/>
              </a:solidFill>
              <a:latin typeface="Adobe Garamond Pro"/>
              <a:ea typeface="+mn-ea"/>
              <a:cs typeface="+mn-cs"/>
            </a:rPr>
            <a:t>Week 3 - Week 4</a:t>
          </a:r>
        </a:p>
      </dgm:t>
    </dgm:pt>
    <dgm:pt modelId="{18CC0812-D5CE-47D9-80B4-B2064B1B294B}" type="parTrans" cxnId="{D1DFBBCB-09A1-46B9-9FBA-D0155B596F81}">
      <dgm:prSet/>
      <dgm:spPr/>
      <dgm:t>
        <a:bodyPr/>
        <a:lstStyle/>
        <a:p>
          <a:endParaRPr lang="en-US"/>
        </a:p>
      </dgm:t>
    </dgm:pt>
    <dgm:pt modelId="{D36F7C75-7F2B-4489-BB4C-930BC6BF8C7B}" type="sibTrans" cxnId="{D1DFBBCB-09A1-46B9-9FBA-D0155B596F81}">
      <dgm:prSet/>
      <dgm:spPr/>
      <dgm:t>
        <a:bodyPr/>
        <a:lstStyle/>
        <a:p>
          <a:endParaRPr lang="en-US"/>
        </a:p>
      </dgm:t>
    </dgm:pt>
    <dgm:pt modelId="{8D85BE5B-E188-43B6-8B8B-5515198B7AB8}">
      <dgm:prSet custT="1"/>
      <dgm:spPr>
        <a:xfrm>
          <a:off x="2654464" y="2020755"/>
          <a:ext cx="1446434"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Studying related concepts, Data Collection, Report </a:t>
          </a:r>
        </a:p>
      </dgm:t>
    </dgm:pt>
    <dgm:pt modelId="{EB228321-CF4A-4259-A51F-A6697582F4B1}" type="parTrans" cxnId="{50F2424F-05EA-47DA-BB74-7A2D85580ED2}">
      <dgm:prSet/>
      <dgm:spPr/>
      <dgm:t>
        <a:bodyPr/>
        <a:lstStyle/>
        <a:p>
          <a:endParaRPr lang="en-US"/>
        </a:p>
      </dgm:t>
    </dgm:pt>
    <dgm:pt modelId="{75C15A5C-4728-4B0C-8394-9E4D8AB80D06}" type="sibTrans" cxnId="{50F2424F-05EA-47DA-BB74-7A2D85580ED2}">
      <dgm:prSet/>
      <dgm:spPr/>
      <dgm:t>
        <a:bodyPr/>
        <a:lstStyle/>
        <a:p>
          <a:endParaRPr lang="en-US"/>
        </a:p>
      </dgm:t>
    </dgm:pt>
    <dgm:pt modelId="{75F16078-827D-4DEA-A7DC-B010206E8915}">
      <dgm:prSet custT="1"/>
      <dgm:spPr>
        <a:xfrm>
          <a:off x="3345410" y="2693681"/>
          <a:ext cx="1336743"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Data Preprocessing, Developing ML Model</a:t>
          </a:r>
        </a:p>
      </dgm:t>
    </dgm:pt>
    <dgm:pt modelId="{B3E94C4A-3F4B-42D3-B439-AEB9D3068332}" type="parTrans" cxnId="{181A026C-E84E-4705-86F7-A1AD24D43F71}">
      <dgm:prSet/>
      <dgm:spPr/>
      <dgm:t>
        <a:bodyPr/>
        <a:lstStyle/>
        <a:p>
          <a:endParaRPr lang="en-US"/>
        </a:p>
      </dgm:t>
    </dgm:pt>
    <dgm:pt modelId="{54FAA878-3D5A-4523-9812-0A3283673EB3}" type="sibTrans" cxnId="{181A026C-E84E-4705-86F7-A1AD24D43F71}">
      <dgm:prSet/>
      <dgm:spPr/>
      <dgm:t>
        <a:bodyPr/>
        <a:lstStyle/>
        <a:p>
          <a:endParaRPr lang="en-US"/>
        </a:p>
      </dgm:t>
    </dgm:pt>
    <dgm:pt modelId="{D4ABF55C-AED5-48FB-8391-22217A6590E2}">
      <dgm:prSet custT="1"/>
      <dgm:spPr>
        <a:xfrm>
          <a:off x="4323414" y="3326192"/>
          <a:ext cx="1712114"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Testing accuracy for ML models</a:t>
          </a:r>
        </a:p>
      </dgm:t>
    </dgm:pt>
    <dgm:pt modelId="{3A03B4A8-D61B-410C-BD44-612F006D1081}" type="parTrans" cxnId="{7011D679-1328-4DC0-8ED2-33D9ABED0DE5}">
      <dgm:prSet/>
      <dgm:spPr/>
      <dgm:t>
        <a:bodyPr/>
        <a:lstStyle/>
        <a:p>
          <a:endParaRPr lang="en-US"/>
        </a:p>
      </dgm:t>
    </dgm:pt>
    <dgm:pt modelId="{31F0B766-EB9C-4F9F-B8C0-2C643BB6F1F0}" type="sibTrans" cxnId="{7011D679-1328-4DC0-8ED2-33D9ABED0DE5}">
      <dgm:prSet/>
      <dgm:spPr/>
      <dgm:t>
        <a:bodyPr/>
        <a:lstStyle/>
        <a:p>
          <a:endParaRPr lang="en-US"/>
        </a:p>
      </dgm:t>
    </dgm:pt>
    <dgm:pt modelId="{0E30AB12-5736-453C-859A-4E1C57B1DC59}" type="pres">
      <dgm:prSet presAssocID="{2FF7DD1F-2C45-44E1-8FC7-12002C28252B}" presName="rootnode" presStyleCnt="0">
        <dgm:presLayoutVars>
          <dgm:chMax/>
          <dgm:chPref/>
          <dgm:dir/>
          <dgm:animLvl val="lvl"/>
        </dgm:presLayoutVars>
      </dgm:prSet>
      <dgm:spPr/>
    </dgm:pt>
    <dgm:pt modelId="{C558BEAE-DE3E-466B-A8F7-96B50B2D6B5F}" type="pres">
      <dgm:prSet presAssocID="{9476DD28-603E-42F0-9427-B7661851A16E}" presName="composite" presStyleCnt="0"/>
      <dgm:spPr/>
    </dgm:pt>
    <dgm:pt modelId="{D35EB76F-BB27-46B0-B9F6-3394F8BB64CC}" type="pres">
      <dgm:prSet presAssocID="{9476DD28-603E-42F0-9427-B7661851A16E}" presName="bentUpArrow1" presStyleLbl="alignImgPlace1" presStyleIdx="0" presStyleCnt="6" custLinFactNeighborX="-20903" custLinFactNeighborY="8329"/>
      <dgm:spPr>
        <a:xfrm rot="5400000">
          <a:off x="225696" y="1322622"/>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CEF7698C-8E5E-4223-9F45-D42AE8CC5338}" type="pres">
      <dgm:prSet presAssocID="{9476DD28-603E-42F0-9427-B7661851A16E}" presName="ParentText" presStyleLbl="node1" presStyleIdx="0" presStyleCnt="7" custScaleX="169800">
        <dgm:presLayoutVars>
          <dgm:chMax val="1"/>
          <dgm:chPref val="1"/>
          <dgm:bulletEnabled val="1"/>
        </dgm:presLayoutVars>
      </dgm:prSet>
      <dgm:spPr/>
    </dgm:pt>
    <dgm:pt modelId="{CBACD1D0-DF38-4829-B55D-42E3CB74A212}" type="pres">
      <dgm:prSet presAssocID="{9476DD28-603E-42F0-9427-B7661851A16E}" presName="ChildText" presStyleLbl="revTx" presStyleIdx="0" presStyleCnt="7" custScaleX="219895" custLinFactX="22418" custLinFactNeighborX="100000" custLinFactNeighborY="-355">
        <dgm:presLayoutVars>
          <dgm:chMax val="0"/>
          <dgm:chPref val="0"/>
          <dgm:bulletEnabled val="1"/>
        </dgm:presLayoutVars>
      </dgm:prSet>
      <dgm:spPr/>
    </dgm:pt>
    <dgm:pt modelId="{B3C57BFC-88BE-497C-A228-DF75E3CE44D0}" type="pres">
      <dgm:prSet presAssocID="{E34FB62A-256B-4FE0-9312-729DAC82732B}" presName="sibTrans" presStyleCnt="0"/>
      <dgm:spPr/>
    </dgm:pt>
    <dgm:pt modelId="{D069F058-7DE9-4ED8-8BB4-AE79EB4C9093}" type="pres">
      <dgm:prSet presAssocID="{D8C1B804-B125-41E9-99E7-75BD048B9801}" presName="composite" presStyleCnt="0"/>
      <dgm:spPr/>
    </dgm:pt>
    <dgm:pt modelId="{B0B9EDA7-C30F-40D3-A023-6F4D6AD3A4ED}" type="pres">
      <dgm:prSet presAssocID="{D8C1B804-B125-41E9-99E7-75BD048B9801}" presName="bentUpArrow1" presStyleLbl="alignImgPlace1" presStyleIdx="1" presStyleCnt="6" custLinFactNeighborX="-75254" custLinFactNeighborY="4760"/>
      <dgm:spPr>
        <a:xfrm rot="5400000">
          <a:off x="849152" y="1938659"/>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3AEADE74-8264-4537-BFEC-459282EFDDBC}" type="pres">
      <dgm:prSet presAssocID="{D8C1B804-B125-41E9-99E7-75BD048B9801}" presName="ParentText" presStyleLbl="node1" presStyleIdx="1" presStyleCnt="7" custScaleX="160471" custLinFactNeighborX="-28980" custLinFactNeighborY="-4039">
        <dgm:presLayoutVars>
          <dgm:chMax val="1"/>
          <dgm:chPref val="1"/>
          <dgm:bulletEnabled val="1"/>
        </dgm:presLayoutVars>
      </dgm:prSet>
      <dgm:spPr/>
    </dgm:pt>
    <dgm:pt modelId="{C15F2252-C379-4483-9DD4-3D37577F188F}" type="pres">
      <dgm:prSet presAssocID="{D8C1B804-B125-41E9-99E7-75BD048B9801}" presName="ChildText" presStyleLbl="revTx" presStyleIdx="1" presStyleCnt="7" custScaleX="279091" custLinFactX="3559" custLinFactNeighborX="100000" custLinFactNeighborY="-3113">
        <dgm:presLayoutVars>
          <dgm:chMax val="0"/>
          <dgm:chPref val="0"/>
          <dgm:bulletEnabled val="1"/>
        </dgm:presLayoutVars>
      </dgm:prSet>
      <dgm:spPr/>
    </dgm:pt>
    <dgm:pt modelId="{95876CF7-BB46-486E-B15A-860F5EFF747A}" type="pres">
      <dgm:prSet presAssocID="{68190138-41CC-4DE6-BD6B-B0DEF29B5039}" presName="sibTrans" presStyleCnt="0"/>
      <dgm:spPr/>
    </dgm:pt>
    <dgm:pt modelId="{7C60B653-5ECA-47DA-BA3A-C16E1567CC48}" type="pres">
      <dgm:prSet presAssocID="{52A64B98-89D3-4177-8700-8640F059687D}" presName="composite" presStyleCnt="0"/>
      <dgm:spPr/>
    </dgm:pt>
    <dgm:pt modelId="{64225155-576C-4361-95EE-713CEC1EA042}" type="pres">
      <dgm:prSet presAssocID="{52A64B98-89D3-4177-8700-8640F059687D}" presName="bentUpArrow1" presStyleLbl="alignImgPlace1" presStyleIdx="2" presStyleCnt="6" custLinFactX="-6609" custLinFactNeighborX="-100000" custLinFactNeighborY="9519"/>
      <dgm:spPr>
        <a:xfrm rot="5400000">
          <a:off x="1604949" y="2594529"/>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7E8EA26F-71A3-47BD-B1F1-FC1BFBEDAE69}" type="pres">
      <dgm:prSet presAssocID="{52A64B98-89D3-4177-8700-8640F059687D}" presName="ParentText" presStyleLbl="node1" presStyleIdx="2" presStyleCnt="7" custScaleX="145238" custLinFactNeighborX="-57961" custLinFactNeighborY="-7069">
        <dgm:presLayoutVars>
          <dgm:chMax val="1"/>
          <dgm:chPref val="1"/>
          <dgm:bulletEnabled val="1"/>
        </dgm:presLayoutVars>
      </dgm:prSet>
      <dgm:spPr/>
    </dgm:pt>
    <dgm:pt modelId="{B340AD43-6A7C-455F-9818-C81C20D32EC4}" type="pres">
      <dgm:prSet presAssocID="{52A64B98-89D3-4177-8700-8640F059687D}" presName="ChildText" presStyleLbl="revTx" presStyleIdx="2" presStyleCnt="7" custScaleX="281563" custLinFactNeighborX="53591" custLinFactNeighborY="-17834">
        <dgm:presLayoutVars>
          <dgm:chMax val="0"/>
          <dgm:chPref val="0"/>
          <dgm:bulletEnabled val="1"/>
        </dgm:presLayoutVars>
      </dgm:prSet>
      <dgm:spPr/>
    </dgm:pt>
    <dgm:pt modelId="{F900EAE7-0514-46C5-9B20-299B0EA7308F}" type="pres">
      <dgm:prSet presAssocID="{053EF791-D5F4-4C7E-B9E1-BEC1F9B4357F}" presName="sibTrans" presStyleCnt="0"/>
      <dgm:spPr/>
    </dgm:pt>
    <dgm:pt modelId="{EFD66938-E50C-418D-8220-53AB97165966}" type="pres">
      <dgm:prSet presAssocID="{D88FE9DD-5180-4D82-8A2A-6596C5F315BD}" presName="composite" presStyleCnt="0"/>
      <dgm:spPr/>
    </dgm:pt>
    <dgm:pt modelId="{A86A17EC-E4C9-4DFD-9B58-E9A7529F13B8}" type="pres">
      <dgm:prSet presAssocID="{D88FE9DD-5180-4D82-8A2A-6596C5F315BD}" presName="bentUpArrow1" presStyleLbl="alignImgPlace1" presStyleIdx="3" presStyleCnt="6" custLinFactX="-9745" custLinFactNeighborX="-100000" custLinFactNeighborY="7139"/>
      <dgm:spPr>
        <a:xfrm rot="5400000">
          <a:off x="2539372" y="3216253"/>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22952460-ED8C-4C53-98A5-C278D4970BD1}" type="pres">
      <dgm:prSet presAssocID="{D88FE9DD-5180-4D82-8A2A-6596C5F315BD}" presName="ParentText" presStyleLbl="node1" presStyleIdx="3" presStyleCnt="7" custScaleX="157673" custLinFactNeighborX="-79874" custLinFactNeighborY="0">
        <dgm:presLayoutVars>
          <dgm:chMax val="1"/>
          <dgm:chPref val="1"/>
          <dgm:bulletEnabled val="1"/>
        </dgm:presLayoutVars>
      </dgm:prSet>
      <dgm:spPr/>
    </dgm:pt>
    <dgm:pt modelId="{1E839626-C26C-4F40-B4FE-0AA8566098C5}" type="pres">
      <dgm:prSet presAssocID="{D88FE9DD-5180-4D82-8A2A-6596C5F315BD}" presName="ChildText" presStyleLbl="revTx" presStyleIdx="3" presStyleCnt="7" custScaleX="228265" custLinFactNeighborX="4158" custLinFactNeighborY="-6226">
        <dgm:presLayoutVars>
          <dgm:chMax val="0"/>
          <dgm:chPref val="0"/>
          <dgm:bulletEnabled val="1"/>
        </dgm:presLayoutVars>
      </dgm:prSet>
      <dgm:spPr/>
    </dgm:pt>
    <dgm:pt modelId="{9F153899-305D-4809-8577-3532EE59232F}" type="pres">
      <dgm:prSet presAssocID="{D36F7C75-7F2B-4489-BB4C-930BC6BF8C7B}" presName="sibTrans" presStyleCnt="0"/>
      <dgm:spPr/>
    </dgm:pt>
    <dgm:pt modelId="{EA2EB186-1580-4ACC-8B4E-97D5A67E85FC}" type="pres">
      <dgm:prSet presAssocID="{AF82E938-9445-44E7-8F17-33B1F1299192}" presName="composite" presStyleCnt="0"/>
      <dgm:spPr/>
    </dgm:pt>
    <dgm:pt modelId="{71E513AF-21E1-44A3-A14E-8EF97435C981}" type="pres">
      <dgm:prSet presAssocID="{AF82E938-9445-44E7-8F17-33B1F1299192}" presName="bentUpArrow1" presStyleLbl="alignImgPlace1" presStyleIdx="4" presStyleCnt="6" custLinFactX="-20197" custLinFactNeighborX="-100000" custLinFactNeighborY="14279"/>
      <dgm:spPr>
        <a:xfrm rot="5400000">
          <a:off x="3397845" y="3883512"/>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DB909873-8DC7-4BB1-BAA2-E0B0AA6BC72D}" type="pres">
      <dgm:prSet presAssocID="{AF82E938-9445-44E7-8F17-33B1F1299192}" presName="ParentText" presStyleLbl="node1" presStyleIdx="4" presStyleCnt="7" custScaleX="161577" custLinFactNeighborX="-77939" custLinFactNeighborY="1113">
        <dgm:presLayoutVars>
          <dgm:chMax val="1"/>
          <dgm:chPref val="1"/>
          <dgm:bulletEnabled val="1"/>
        </dgm:presLayoutVars>
      </dgm:prSet>
      <dgm:spPr/>
    </dgm:pt>
    <dgm:pt modelId="{7A56F6CC-4EC8-439A-B414-B2C0FD36E38B}" type="pres">
      <dgm:prSet presAssocID="{AF82E938-9445-44E7-8F17-33B1F1299192}" presName="ChildText" presStyleLbl="revTx" presStyleIdx="4" presStyleCnt="7" custScaleX="292364" custLinFactNeighborX="31279" custLinFactNeighborY="-360">
        <dgm:presLayoutVars>
          <dgm:chMax val="0"/>
          <dgm:chPref val="0"/>
          <dgm:bulletEnabled val="1"/>
        </dgm:presLayoutVars>
      </dgm:prSet>
      <dgm:spPr/>
    </dgm:pt>
    <dgm:pt modelId="{AAB15615-8AD9-4201-A081-5375F3E1ADE2}" type="pres">
      <dgm:prSet presAssocID="{51759709-24F2-44EC-B6D6-B30069888B84}" presName="sibTrans" presStyleCnt="0"/>
      <dgm:spPr/>
    </dgm:pt>
    <dgm:pt modelId="{E4D5CA22-D964-49DB-95FA-2A76B1DCEBAF}" type="pres">
      <dgm:prSet presAssocID="{78E11633-591C-44EB-8E5A-677237C1D2B3}" presName="composite" presStyleCnt="0"/>
      <dgm:spPr/>
    </dgm:pt>
    <dgm:pt modelId="{BDCA029F-3657-47DA-A9D2-3A40B29A264A}" type="pres">
      <dgm:prSet presAssocID="{78E11633-591C-44EB-8E5A-677237C1D2B3}" presName="bentUpArrow1" presStyleLbl="alignImgPlace1" presStyleIdx="5" presStyleCnt="6" custLinFactX="-33498" custLinFactNeighborX="-100000" custLinFactNeighborY="21192"/>
      <dgm:spPr>
        <a:xfrm rot="5400000">
          <a:off x="4343629" y="4549685"/>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2B13AE84-A754-42C2-92BD-5C9A2EDD1675}" type="pres">
      <dgm:prSet presAssocID="{78E11633-591C-44EB-8E5A-677237C1D2B3}" presName="ParentText" presStyleLbl="node1" presStyleIdx="5" presStyleCnt="7" custScaleX="164173" custLinFactNeighborX="-85528" custLinFactNeighborY="3029">
        <dgm:presLayoutVars>
          <dgm:chMax val="1"/>
          <dgm:chPref val="1"/>
          <dgm:bulletEnabled val="1"/>
        </dgm:presLayoutVars>
      </dgm:prSet>
      <dgm:spPr/>
    </dgm:pt>
    <dgm:pt modelId="{AA2BA5E8-3FE5-4A57-86FB-43851493B4A8}" type="pres">
      <dgm:prSet presAssocID="{78E11633-591C-44EB-8E5A-677237C1D2B3}" presName="ChildText" presStyleLbl="revTx" presStyleIdx="5" presStyleCnt="7" custScaleX="267091" custLinFactNeighborX="15958">
        <dgm:presLayoutVars>
          <dgm:chMax val="0"/>
          <dgm:chPref val="0"/>
          <dgm:bulletEnabled val="1"/>
        </dgm:presLayoutVars>
      </dgm:prSet>
      <dgm:spPr/>
    </dgm:pt>
    <dgm:pt modelId="{024C0ABF-1B05-4F30-AC31-E7971DFA1D46}" type="pres">
      <dgm:prSet presAssocID="{D18F20B3-FA76-4067-80C3-36A8D651FBA8}" presName="sibTrans" presStyleCnt="0"/>
      <dgm:spPr/>
    </dgm:pt>
    <dgm:pt modelId="{9D06DA21-DE02-4145-9AD1-23AB4E091AAB}" type="pres">
      <dgm:prSet presAssocID="{ADB88D5F-C8BB-47F3-A6EF-E9FAE6FF8237}" presName="composite" presStyleCnt="0"/>
      <dgm:spPr/>
    </dgm:pt>
    <dgm:pt modelId="{DFCC5785-9623-4564-B096-C3DA61AB16BE}" type="pres">
      <dgm:prSet presAssocID="{ADB88D5F-C8BB-47F3-A6EF-E9FAE6FF8237}" presName="ParentText" presStyleLbl="node1" presStyleIdx="6" presStyleCnt="7" custScaleX="159431" custLinFactNeighborX="-76690" custLinFactNeighborY="-2020">
        <dgm:presLayoutVars>
          <dgm:chMax val="1"/>
          <dgm:chPref val="1"/>
          <dgm:bulletEnabled val="1"/>
        </dgm:presLayoutVars>
      </dgm:prSet>
      <dgm:spPr/>
    </dgm:pt>
    <dgm:pt modelId="{7773A758-4D43-4668-87AB-4703FF7DDFFD}" type="pres">
      <dgm:prSet presAssocID="{ADB88D5F-C8BB-47F3-A6EF-E9FAE6FF8237}" presName="FinalChildText" presStyleLbl="revTx" presStyleIdx="6" presStyleCnt="7" custScaleX="222188" custLinFactNeighborX="4618" custLinFactNeighborY="4798">
        <dgm:presLayoutVars>
          <dgm:chMax val="0"/>
          <dgm:chPref val="0"/>
          <dgm:bulletEnabled val="1"/>
        </dgm:presLayoutVars>
      </dgm:prSet>
      <dgm:spPr/>
    </dgm:pt>
  </dgm:ptLst>
  <dgm:cxnLst>
    <dgm:cxn modelId="{F7F23901-2808-4FD7-A4CF-F2254B983E5A}" type="presOf" srcId="{7007159D-FDF8-4C2B-AA1C-10C7036D0D44}" destId="{7773A758-4D43-4668-87AB-4703FF7DDFFD}" srcOrd="0" destOrd="0" presId="urn:microsoft.com/office/officeart/2005/8/layout/StepDownProcess"/>
    <dgm:cxn modelId="{2965160A-9B11-4046-9391-A7B4D3A1CC5A}" type="presOf" srcId="{D88FE9DD-5180-4D82-8A2A-6596C5F315BD}" destId="{22952460-ED8C-4C53-98A5-C278D4970BD1}" srcOrd="0" destOrd="0" presId="urn:microsoft.com/office/officeart/2005/8/layout/StepDownProcess"/>
    <dgm:cxn modelId="{D4E43F14-854F-40A7-B392-2D10B1CDF263}" srcId="{78E11633-591C-44EB-8E5A-677237C1D2B3}" destId="{E4A05F6B-3049-4AB9-A84E-52C9F39828F3}" srcOrd="0" destOrd="0" parTransId="{75618C6D-4EF4-44EA-9EF9-CB3175015578}" sibTransId="{C73AC36F-A9C0-41BD-81CD-8E31CB675FE7}"/>
    <dgm:cxn modelId="{B5F6F419-2225-48FD-B3B6-1ABC05C47AB7}" srcId="{2FF7DD1F-2C45-44E1-8FC7-12002C28252B}" destId="{ADB88D5F-C8BB-47F3-A6EF-E9FAE6FF8237}" srcOrd="6" destOrd="0" parTransId="{53E1D599-F4E2-4A10-A5AC-639495028346}" sibTransId="{0C9F47C6-3336-46D2-AB7B-0514FF2C80FD}"/>
    <dgm:cxn modelId="{3CDE501F-A6D6-4CF7-BE9F-E1FA793971FA}" type="presOf" srcId="{52A64B98-89D3-4177-8700-8640F059687D}" destId="{7E8EA26F-71A3-47BD-B1F1-FC1BFBEDAE69}" srcOrd="0" destOrd="0" presId="urn:microsoft.com/office/officeart/2005/8/layout/StepDownProcess"/>
    <dgm:cxn modelId="{502C1A21-EC21-40E7-9421-A069FC420040}" type="presOf" srcId="{234E9439-641A-4734-96EC-0689825919A8}" destId="{CBACD1D0-DF38-4829-B55D-42E3CB74A212}" srcOrd="0" destOrd="0" presId="urn:microsoft.com/office/officeart/2005/8/layout/StepDownProcess"/>
    <dgm:cxn modelId="{09E2EE26-E032-4BED-8F79-5E3C95A4688B}" type="presOf" srcId="{D4ABF55C-AED5-48FB-8391-22217A6590E2}" destId="{7A56F6CC-4EC8-439A-B414-B2C0FD36E38B}" srcOrd="0" destOrd="0" presId="urn:microsoft.com/office/officeart/2005/8/layout/StepDownProcess"/>
    <dgm:cxn modelId="{6F697132-0BBA-4D91-AB39-E5446EAAFB78}" srcId="{D8C1B804-B125-41E9-99E7-75BD048B9801}" destId="{0ACB53E3-56EB-425D-B9A2-AAD080BD387D}" srcOrd="0" destOrd="0" parTransId="{FCED5AE1-FCF6-4690-8D42-1FBB8365051D}" sibTransId="{6E302103-2897-49EE-9CEA-C4C04766E784}"/>
    <dgm:cxn modelId="{34709F32-FDBC-450C-BA28-5BD7856B6D25}" srcId="{2FF7DD1F-2C45-44E1-8FC7-12002C28252B}" destId="{78E11633-591C-44EB-8E5A-677237C1D2B3}" srcOrd="5" destOrd="0" parTransId="{E65D2F37-063D-4B40-BB21-1654A8722D34}" sibTransId="{D18F20B3-FA76-4067-80C3-36A8D651FBA8}"/>
    <dgm:cxn modelId="{58BB2B5F-B438-488C-B164-2A2479BE0290}" type="presOf" srcId="{AF82E938-9445-44E7-8F17-33B1F1299192}" destId="{DB909873-8DC7-4BB1-BAA2-E0B0AA6BC72D}" srcOrd="0" destOrd="0" presId="urn:microsoft.com/office/officeart/2005/8/layout/StepDownProcess"/>
    <dgm:cxn modelId="{D0B32E64-8D07-4FE3-96BF-F031C0CD0D1B}" type="presOf" srcId="{E4A05F6B-3049-4AB9-A84E-52C9F39828F3}" destId="{AA2BA5E8-3FE5-4A57-86FB-43851493B4A8}" srcOrd="0" destOrd="0" presId="urn:microsoft.com/office/officeart/2005/8/layout/StepDownProcess"/>
    <dgm:cxn modelId="{04A73C66-B03B-4E9B-AB85-3E9029BB7C1D}" srcId="{2FF7DD1F-2C45-44E1-8FC7-12002C28252B}" destId="{52A64B98-89D3-4177-8700-8640F059687D}" srcOrd="2" destOrd="0" parTransId="{09F87B82-7A0B-4EF3-8908-2F0D4B432C38}" sibTransId="{053EF791-D5F4-4C7E-B9E1-BEC1F9B4357F}"/>
    <dgm:cxn modelId="{181A026C-E84E-4705-86F7-A1AD24D43F71}" srcId="{D88FE9DD-5180-4D82-8A2A-6596C5F315BD}" destId="{75F16078-827D-4DEA-A7DC-B010206E8915}" srcOrd="0" destOrd="0" parTransId="{B3E94C4A-3F4B-42D3-B439-AEB9D3068332}" sibTransId="{54FAA878-3D5A-4523-9812-0A3283673EB3}"/>
    <dgm:cxn modelId="{50F2424F-05EA-47DA-BB74-7A2D85580ED2}" srcId="{52A64B98-89D3-4177-8700-8640F059687D}" destId="{8D85BE5B-E188-43B6-8B8B-5515198B7AB8}" srcOrd="0" destOrd="0" parTransId="{EB228321-CF4A-4259-A51F-A6697582F4B1}" sibTransId="{75C15A5C-4728-4B0C-8394-9E4D8AB80D06}"/>
    <dgm:cxn modelId="{C716E771-45A9-42BE-B1B5-615E43F79993}" type="presOf" srcId="{ADB88D5F-C8BB-47F3-A6EF-E9FAE6FF8237}" destId="{DFCC5785-9623-4564-B096-C3DA61AB16BE}" srcOrd="0" destOrd="0" presId="urn:microsoft.com/office/officeart/2005/8/layout/StepDownProcess"/>
    <dgm:cxn modelId="{35880375-2B51-4B8E-9268-ABF8108B4351}" type="presOf" srcId="{75F16078-827D-4DEA-A7DC-B010206E8915}" destId="{1E839626-C26C-4F40-B4FE-0AA8566098C5}" srcOrd="0" destOrd="0" presId="urn:microsoft.com/office/officeart/2005/8/layout/StepDownProcess"/>
    <dgm:cxn modelId="{61918155-6747-47BD-9205-7B8092544544}" srcId="{2FF7DD1F-2C45-44E1-8FC7-12002C28252B}" destId="{AF82E938-9445-44E7-8F17-33B1F1299192}" srcOrd="4" destOrd="0" parTransId="{268E3BAF-08A1-452E-A3DF-FAB573CB0795}" sibTransId="{51759709-24F2-44EC-B6D6-B30069888B84}"/>
    <dgm:cxn modelId="{14465F56-2243-4BD2-AD77-9B0883AA808C}" srcId="{2FF7DD1F-2C45-44E1-8FC7-12002C28252B}" destId="{D8C1B804-B125-41E9-99E7-75BD048B9801}" srcOrd="1" destOrd="0" parTransId="{804EBF14-07C6-4080-A46B-E1321F050239}" sibTransId="{68190138-41CC-4DE6-BD6B-B0DEF29B5039}"/>
    <dgm:cxn modelId="{7AF65D77-3090-4E67-9DC0-6A7456504B03}" type="presOf" srcId="{9476DD28-603E-42F0-9427-B7661851A16E}" destId="{CEF7698C-8E5E-4223-9F45-D42AE8CC5338}" srcOrd="0" destOrd="0" presId="urn:microsoft.com/office/officeart/2005/8/layout/StepDownProcess"/>
    <dgm:cxn modelId="{E8DBAD57-F0AD-4619-B6F0-346F6BBE33EE}" srcId="{9476DD28-603E-42F0-9427-B7661851A16E}" destId="{234E9439-641A-4734-96EC-0689825919A8}" srcOrd="0" destOrd="0" parTransId="{944BAF7F-F3BB-40A2-8D52-5AA1143E8C6F}" sibTransId="{C5755158-A90C-40BF-90AD-AA4880D78CA1}"/>
    <dgm:cxn modelId="{7011D679-1328-4DC0-8ED2-33D9ABED0DE5}" srcId="{AF82E938-9445-44E7-8F17-33B1F1299192}" destId="{D4ABF55C-AED5-48FB-8391-22217A6590E2}" srcOrd="0" destOrd="0" parTransId="{3A03B4A8-D61B-410C-BD44-612F006D1081}" sibTransId="{31F0B766-EB9C-4F9F-B8C0-2C643BB6F1F0}"/>
    <dgm:cxn modelId="{264E0BA1-0F2F-4337-8DB5-FCBC3C457F22}" type="presOf" srcId="{78E11633-591C-44EB-8E5A-677237C1D2B3}" destId="{2B13AE84-A754-42C2-92BD-5C9A2EDD1675}" srcOrd="0" destOrd="0" presId="urn:microsoft.com/office/officeart/2005/8/layout/StepDownProcess"/>
    <dgm:cxn modelId="{2EB46DA6-73F7-4F0B-9A76-260ACBAEFFFB}" srcId="{2FF7DD1F-2C45-44E1-8FC7-12002C28252B}" destId="{9476DD28-603E-42F0-9427-B7661851A16E}" srcOrd="0" destOrd="0" parTransId="{69BA3A88-6BFE-4D22-80A1-1EA2304A35F9}" sibTransId="{E34FB62A-256B-4FE0-9312-729DAC82732B}"/>
    <dgm:cxn modelId="{CF3F45B1-4FAA-4D6B-BD8D-F32E6577485B}" srcId="{ADB88D5F-C8BB-47F3-A6EF-E9FAE6FF8237}" destId="{7007159D-FDF8-4C2B-AA1C-10C7036D0D44}" srcOrd="0" destOrd="0" parTransId="{E7B9893E-5FCB-46A3-A4C6-6A006D4F0CD2}" sibTransId="{69C1DD2C-DDBC-437C-8B36-BFCB81E671A2}"/>
    <dgm:cxn modelId="{288A9DC2-BFA1-457A-BFCB-F1CC491A4944}" type="presOf" srcId="{8D85BE5B-E188-43B6-8B8B-5515198B7AB8}" destId="{B340AD43-6A7C-455F-9818-C81C20D32EC4}" srcOrd="0" destOrd="0" presId="urn:microsoft.com/office/officeart/2005/8/layout/StepDownProcess"/>
    <dgm:cxn modelId="{D1DFBBCB-09A1-46B9-9FBA-D0155B596F81}" srcId="{2FF7DD1F-2C45-44E1-8FC7-12002C28252B}" destId="{D88FE9DD-5180-4D82-8A2A-6596C5F315BD}" srcOrd="3" destOrd="0" parTransId="{18CC0812-D5CE-47D9-80B4-B2064B1B294B}" sibTransId="{D36F7C75-7F2B-4489-BB4C-930BC6BF8C7B}"/>
    <dgm:cxn modelId="{4EC949E4-AD1E-4AD1-8C1C-87DF246F3768}" type="presOf" srcId="{D8C1B804-B125-41E9-99E7-75BD048B9801}" destId="{3AEADE74-8264-4537-BFEC-459282EFDDBC}" srcOrd="0" destOrd="0" presId="urn:microsoft.com/office/officeart/2005/8/layout/StepDownProcess"/>
    <dgm:cxn modelId="{577D99E7-3435-49D6-8916-2BD39725914A}" type="presOf" srcId="{2FF7DD1F-2C45-44E1-8FC7-12002C28252B}" destId="{0E30AB12-5736-453C-859A-4E1C57B1DC59}" srcOrd="0" destOrd="0" presId="urn:microsoft.com/office/officeart/2005/8/layout/StepDownProcess"/>
    <dgm:cxn modelId="{C3A3A4EF-0D56-49DC-9951-F0D55F6B0481}" type="presOf" srcId="{0ACB53E3-56EB-425D-B9A2-AAD080BD387D}" destId="{C15F2252-C379-4483-9DD4-3D37577F188F}" srcOrd="0" destOrd="0" presId="urn:microsoft.com/office/officeart/2005/8/layout/StepDownProcess"/>
    <dgm:cxn modelId="{616DE507-C593-45AF-8870-8144F98279D4}" type="presParOf" srcId="{0E30AB12-5736-453C-859A-4E1C57B1DC59}" destId="{C558BEAE-DE3E-466B-A8F7-96B50B2D6B5F}" srcOrd="0" destOrd="0" presId="urn:microsoft.com/office/officeart/2005/8/layout/StepDownProcess"/>
    <dgm:cxn modelId="{A821B068-6A41-44E1-98D1-01836B087B57}" type="presParOf" srcId="{C558BEAE-DE3E-466B-A8F7-96B50B2D6B5F}" destId="{D35EB76F-BB27-46B0-B9F6-3394F8BB64CC}" srcOrd="0" destOrd="0" presId="urn:microsoft.com/office/officeart/2005/8/layout/StepDownProcess"/>
    <dgm:cxn modelId="{0C06CB0C-F3FE-41EE-A83D-E8F3C611A7D9}" type="presParOf" srcId="{C558BEAE-DE3E-466B-A8F7-96B50B2D6B5F}" destId="{CEF7698C-8E5E-4223-9F45-D42AE8CC5338}" srcOrd="1" destOrd="0" presId="urn:microsoft.com/office/officeart/2005/8/layout/StepDownProcess"/>
    <dgm:cxn modelId="{40CFCFA4-E7D8-408A-AFDC-1740732C2F8B}" type="presParOf" srcId="{C558BEAE-DE3E-466B-A8F7-96B50B2D6B5F}" destId="{CBACD1D0-DF38-4829-B55D-42E3CB74A212}" srcOrd="2" destOrd="0" presId="urn:microsoft.com/office/officeart/2005/8/layout/StepDownProcess"/>
    <dgm:cxn modelId="{60C22557-8DBA-4D32-A9C4-14E5FA23FE1C}" type="presParOf" srcId="{0E30AB12-5736-453C-859A-4E1C57B1DC59}" destId="{B3C57BFC-88BE-497C-A228-DF75E3CE44D0}" srcOrd="1" destOrd="0" presId="urn:microsoft.com/office/officeart/2005/8/layout/StepDownProcess"/>
    <dgm:cxn modelId="{745FB7E3-263B-43D8-82EE-0909499A98AC}" type="presParOf" srcId="{0E30AB12-5736-453C-859A-4E1C57B1DC59}" destId="{D069F058-7DE9-4ED8-8BB4-AE79EB4C9093}" srcOrd="2" destOrd="0" presId="urn:microsoft.com/office/officeart/2005/8/layout/StepDownProcess"/>
    <dgm:cxn modelId="{16436D17-9C7D-45AC-9458-7F0A04B0041F}" type="presParOf" srcId="{D069F058-7DE9-4ED8-8BB4-AE79EB4C9093}" destId="{B0B9EDA7-C30F-40D3-A023-6F4D6AD3A4ED}" srcOrd="0" destOrd="0" presId="urn:microsoft.com/office/officeart/2005/8/layout/StepDownProcess"/>
    <dgm:cxn modelId="{5DAA3320-19A2-413C-8250-C3963104E209}" type="presParOf" srcId="{D069F058-7DE9-4ED8-8BB4-AE79EB4C9093}" destId="{3AEADE74-8264-4537-BFEC-459282EFDDBC}" srcOrd="1" destOrd="0" presId="urn:microsoft.com/office/officeart/2005/8/layout/StepDownProcess"/>
    <dgm:cxn modelId="{C98D9200-7253-4E32-B894-165E76E478EC}" type="presParOf" srcId="{D069F058-7DE9-4ED8-8BB4-AE79EB4C9093}" destId="{C15F2252-C379-4483-9DD4-3D37577F188F}" srcOrd="2" destOrd="0" presId="urn:microsoft.com/office/officeart/2005/8/layout/StepDownProcess"/>
    <dgm:cxn modelId="{E055FA3F-D39E-4AFE-A0B8-A6B498EA70EF}" type="presParOf" srcId="{0E30AB12-5736-453C-859A-4E1C57B1DC59}" destId="{95876CF7-BB46-486E-B15A-860F5EFF747A}" srcOrd="3" destOrd="0" presId="urn:microsoft.com/office/officeart/2005/8/layout/StepDownProcess"/>
    <dgm:cxn modelId="{F96499D7-0350-4EE9-9FDD-DBB7770028F4}" type="presParOf" srcId="{0E30AB12-5736-453C-859A-4E1C57B1DC59}" destId="{7C60B653-5ECA-47DA-BA3A-C16E1567CC48}" srcOrd="4" destOrd="0" presId="urn:microsoft.com/office/officeart/2005/8/layout/StepDownProcess"/>
    <dgm:cxn modelId="{85472D34-9510-4BD0-810A-0552E555D62F}" type="presParOf" srcId="{7C60B653-5ECA-47DA-BA3A-C16E1567CC48}" destId="{64225155-576C-4361-95EE-713CEC1EA042}" srcOrd="0" destOrd="0" presId="urn:microsoft.com/office/officeart/2005/8/layout/StepDownProcess"/>
    <dgm:cxn modelId="{23E561F6-720F-4DED-848D-9BC862C7927E}" type="presParOf" srcId="{7C60B653-5ECA-47DA-BA3A-C16E1567CC48}" destId="{7E8EA26F-71A3-47BD-B1F1-FC1BFBEDAE69}" srcOrd="1" destOrd="0" presId="urn:microsoft.com/office/officeart/2005/8/layout/StepDownProcess"/>
    <dgm:cxn modelId="{FF6F07EC-2A3A-471D-BFE6-E13F6F84147F}" type="presParOf" srcId="{7C60B653-5ECA-47DA-BA3A-C16E1567CC48}" destId="{B340AD43-6A7C-455F-9818-C81C20D32EC4}" srcOrd="2" destOrd="0" presId="urn:microsoft.com/office/officeart/2005/8/layout/StepDownProcess"/>
    <dgm:cxn modelId="{11022B2A-3129-4B2B-9D6F-91337B178E85}" type="presParOf" srcId="{0E30AB12-5736-453C-859A-4E1C57B1DC59}" destId="{F900EAE7-0514-46C5-9B20-299B0EA7308F}" srcOrd="5" destOrd="0" presId="urn:microsoft.com/office/officeart/2005/8/layout/StepDownProcess"/>
    <dgm:cxn modelId="{C5735343-D95C-454A-82A9-1689C1C7EC48}" type="presParOf" srcId="{0E30AB12-5736-453C-859A-4E1C57B1DC59}" destId="{EFD66938-E50C-418D-8220-53AB97165966}" srcOrd="6" destOrd="0" presId="urn:microsoft.com/office/officeart/2005/8/layout/StepDownProcess"/>
    <dgm:cxn modelId="{017B204B-D07F-4956-BED4-4E117E2005EF}" type="presParOf" srcId="{EFD66938-E50C-418D-8220-53AB97165966}" destId="{A86A17EC-E4C9-4DFD-9B58-E9A7529F13B8}" srcOrd="0" destOrd="0" presId="urn:microsoft.com/office/officeart/2005/8/layout/StepDownProcess"/>
    <dgm:cxn modelId="{1E22501C-8748-423B-8263-DDBAAFDAE677}" type="presParOf" srcId="{EFD66938-E50C-418D-8220-53AB97165966}" destId="{22952460-ED8C-4C53-98A5-C278D4970BD1}" srcOrd="1" destOrd="0" presId="urn:microsoft.com/office/officeart/2005/8/layout/StepDownProcess"/>
    <dgm:cxn modelId="{46AE3121-CA87-4D46-96B8-EE6669422DBF}" type="presParOf" srcId="{EFD66938-E50C-418D-8220-53AB97165966}" destId="{1E839626-C26C-4F40-B4FE-0AA8566098C5}" srcOrd="2" destOrd="0" presId="urn:microsoft.com/office/officeart/2005/8/layout/StepDownProcess"/>
    <dgm:cxn modelId="{5E172B93-A112-43A9-A0DE-3A56DAAD77CB}" type="presParOf" srcId="{0E30AB12-5736-453C-859A-4E1C57B1DC59}" destId="{9F153899-305D-4809-8577-3532EE59232F}" srcOrd="7" destOrd="0" presId="urn:microsoft.com/office/officeart/2005/8/layout/StepDownProcess"/>
    <dgm:cxn modelId="{5FBB6C67-EB84-42FB-B8B4-BFD0EDCD3C45}" type="presParOf" srcId="{0E30AB12-5736-453C-859A-4E1C57B1DC59}" destId="{EA2EB186-1580-4ACC-8B4E-97D5A67E85FC}" srcOrd="8" destOrd="0" presId="urn:microsoft.com/office/officeart/2005/8/layout/StepDownProcess"/>
    <dgm:cxn modelId="{DA027394-786A-46EE-8207-AD034618D45F}" type="presParOf" srcId="{EA2EB186-1580-4ACC-8B4E-97D5A67E85FC}" destId="{71E513AF-21E1-44A3-A14E-8EF97435C981}" srcOrd="0" destOrd="0" presId="urn:microsoft.com/office/officeart/2005/8/layout/StepDownProcess"/>
    <dgm:cxn modelId="{A8639E87-FA5E-491A-BCCC-65105AB01B3E}" type="presParOf" srcId="{EA2EB186-1580-4ACC-8B4E-97D5A67E85FC}" destId="{DB909873-8DC7-4BB1-BAA2-E0B0AA6BC72D}" srcOrd="1" destOrd="0" presId="urn:microsoft.com/office/officeart/2005/8/layout/StepDownProcess"/>
    <dgm:cxn modelId="{5CF5E726-04F3-45BA-95F2-423346CB0F55}" type="presParOf" srcId="{EA2EB186-1580-4ACC-8B4E-97D5A67E85FC}" destId="{7A56F6CC-4EC8-439A-B414-B2C0FD36E38B}" srcOrd="2" destOrd="0" presId="urn:microsoft.com/office/officeart/2005/8/layout/StepDownProcess"/>
    <dgm:cxn modelId="{91146E14-CE6B-418A-93CF-0FD5B5524B29}" type="presParOf" srcId="{0E30AB12-5736-453C-859A-4E1C57B1DC59}" destId="{AAB15615-8AD9-4201-A081-5375F3E1ADE2}" srcOrd="9" destOrd="0" presId="urn:microsoft.com/office/officeart/2005/8/layout/StepDownProcess"/>
    <dgm:cxn modelId="{BC692EB0-C1E0-4BBD-883C-9858EB7EBB51}" type="presParOf" srcId="{0E30AB12-5736-453C-859A-4E1C57B1DC59}" destId="{E4D5CA22-D964-49DB-95FA-2A76B1DCEBAF}" srcOrd="10" destOrd="0" presId="urn:microsoft.com/office/officeart/2005/8/layout/StepDownProcess"/>
    <dgm:cxn modelId="{F59C0DCE-A666-4452-8ABB-4CAB94575C33}" type="presParOf" srcId="{E4D5CA22-D964-49DB-95FA-2A76B1DCEBAF}" destId="{BDCA029F-3657-47DA-A9D2-3A40B29A264A}" srcOrd="0" destOrd="0" presId="urn:microsoft.com/office/officeart/2005/8/layout/StepDownProcess"/>
    <dgm:cxn modelId="{F38105A7-484E-4C38-843A-0780EE202668}" type="presParOf" srcId="{E4D5CA22-D964-49DB-95FA-2A76B1DCEBAF}" destId="{2B13AE84-A754-42C2-92BD-5C9A2EDD1675}" srcOrd="1" destOrd="0" presId="urn:microsoft.com/office/officeart/2005/8/layout/StepDownProcess"/>
    <dgm:cxn modelId="{F2D6D4F1-CA03-4241-8783-967C51D506BE}" type="presParOf" srcId="{E4D5CA22-D964-49DB-95FA-2A76B1DCEBAF}" destId="{AA2BA5E8-3FE5-4A57-86FB-43851493B4A8}" srcOrd="2" destOrd="0" presId="urn:microsoft.com/office/officeart/2005/8/layout/StepDownProcess"/>
    <dgm:cxn modelId="{07FD7FF3-0330-4DFC-9DFC-C2CF4356ECE4}" type="presParOf" srcId="{0E30AB12-5736-453C-859A-4E1C57B1DC59}" destId="{024C0ABF-1B05-4F30-AC31-E7971DFA1D46}" srcOrd="11" destOrd="0" presId="urn:microsoft.com/office/officeart/2005/8/layout/StepDownProcess"/>
    <dgm:cxn modelId="{262F2A65-C8A2-46F3-9E32-CCD883A72229}" type="presParOf" srcId="{0E30AB12-5736-453C-859A-4E1C57B1DC59}" destId="{9D06DA21-DE02-4145-9AD1-23AB4E091AAB}" srcOrd="12" destOrd="0" presId="urn:microsoft.com/office/officeart/2005/8/layout/StepDownProcess"/>
    <dgm:cxn modelId="{B8CB2CD9-A740-4987-AD42-4D2933FDAFB8}" type="presParOf" srcId="{9D06DA21-DE02-4145-9AD1-23AB4E091AAB}" destId="{DFCC5785-9623-4564-B096-C3DA61AB16BE}" srcOrd="0" destOrd="0" presId="urn:microsoft.com/office/officeart/2005/8/layout/StepDownProcess"/>
    <dgm:cxn modelId="{FA45FB33-EEE7-46EB-A594-1B767A51656F}" type="presParOf" srcId="{9D06DA21-DE02-4145-9AD1-23AB4E091AAB}" destId="{7773A758-4D43-4668-87AB-4703FF7DDFFD}"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54BDF-6C0E-4BFA-8F45-7E98CE718DC5}">
      <dsp:nvSpPr>
        <dsp:cNvPr id="0" name=""/>
        <dsp:cNvSpPr/>
      </dsp:nvSpPr>
      <dsp:spPr>
        <a:xfrm>
          <a:off x="0" y="1088602"/>
          <a:ext cx="1575225" cy="878879"/>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Environment Data</a:t>
          </a:r>
          <a:endParaRPr lang="en-US" sz="1600" kern="1200" dirty="0"/>
        </a:p>
      </dsp:txBody>
      <dsp:txXfrm>
        <a:off x="25741" y="1114343"/>
        <a:ext cx="1523743" cy="827397"/>
      </dsp:txXfrm>
    </dsp:sp>
    <dsp:sp modelId="{0C048404-63F8-4EDD-8DA5-67A79ED90552}">
      <dsp:nvSpPr>
        <dsp:cNvPr id="0" name=""/>
        <dsp:cNvSpPr/>
      </dsp:nvSpPr>
      <dsp:spPr>
        <a:xfrm rot="3753752">
          <a:off x="1363160" y="1867340"/>
          <a:ext cx="786564" cy="19489"/>
        </a:xfrm>
        <a:custGeom>
          <a:avLst/>
          <a:gdLst/>
          <a:ahLst/>
          <a:cxnLst/>
          <a:rect l="0" t="0" r="0" b="0"/>
          <a:pathLst>
            <a:path>
              <a:moveTo>
                <a:pt x="0" y="9744"/>
              </a:moveTo>
              <a:lnTo>
                <a:pt x="786564" y="9744"/>
              </a:lnTo>
            </a:path>
          </a:pathLst>
        </a:custGeom>
        <a:noFill/>
        <a:ln w="17145" cap="flat" cmpd="sng" algn="ctr">
          <a:solidFill>
            <a:schemeClr val="tx1">
              <a:alpha val="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36778" y="1857420"/>
        <a:ext cx="39328" cy="39328"/>
      </dsp:txXfrm>
    </dsp:sp>
    <dsp:sp modelId="{58F8B83B-85E2-4356-B5A4-A878217797AA}">
      <dsp:nvSpPr>
        <dsp:cNvPr id="0" name=""/>
        <dsp:cNvSpPr/>
      </dsp:nvSpPr>
      <dsp:spPr>
        <a:xfrm>
          <a:off x="1937659" y="1511742"/>
          <a:ext cx="1580133" cy="1428771"/>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Data Pre-processing like treating missing values and outliers</a:t>
          </a:r>
          <a:endParaRPr lang="en-US" sz="1600" kern="1200" dirty="0"/>
        </a:p>
      </dsp:txBody>
      <dsp:txXfrm>
        <a:off x="1979506" y="1553589"/>
        <a:ext cx="1496439" cy="1345077"/>
      </dsp:txXfrm>
    </dsp:sp>
    <dsp:sp modelId="{A198125A-F2E4-41A8-9E9A-99E6E550D9D2}">
      <dsp:nvSpPr>
        <dsp:cNvPr id="0" name=""/>
        <dsp:cNvSpPr/>
      </dsp:nvSpPr>
      <dsp:spPr>
        <a:xfrm rot="115521">
          <a:off x="3517705" y="2221556"/>
          <a:ext cx="307920" cy="19489"/>
        </a:xfrm>
        <a:custGeom>
          <a:avLst/>
          <a:gdLst/>
          <a:ahLst/>
          <a:cxnLst/>
          <a:rect l="0" t="0" r="0" b="0"/>
          <a:pathLst>
            <a:path>
              <a:moveTo>
                <a:pt x="0" y="9744"/>
              </a:moveTo>
              <a:lnTo>
                <a:pt x="307920"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3967" y="2223603"/>
        <a:ext cx="15396" cy="15396"/>
      </dsp:txXfrm>
    </dsp:sp>
    <dsp:sp modelId="{06E23996-0298-411D-8A3A-9EA2C7B9BA07}">
      <dsp:nvSpPr>
        <dsp:cNvPr id="0" name=""/>
        <dsp:cNvSpPr/>
      </dsp:nvSpPr>
      <dsp:spPr>
        <a:xfrm>
          <a:off x="3825538" y="1930344"/>
          <a:ext cx="1250452" cy="612258"/>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Feature Scaling</a:t>
          </a:r>
        </a:p>
      </dsp:txBody>
      <dsp:txXfrm>
        <a:off x="3843470" y="1948276"/>
        <a:ext cx="1214588" cy="576394"/>
      </dsp:txXfrm>
    </dsp:sp>
    <dsp:sp modelId="{9F32088C-1C09-4913-A3F0-8DD4165C4FCB}">
      <dsp:nvSpPr>
        <dsp:cNvPr id="0" name=""/>
        <dsp:cNvSpPr/>
      </dsp:nvSpPr>
      <dsp:spPr>
        <a:xfrm rot="18066865">
          <a:off x="4813471" y="1761644"/>
          <a:ext cx="1086472" cy="19489"/>
        </a:xfrm>
        <a:custGeom>
          <a:avLst/>
          <a:gdLst/>
          <a:ahLst/>
          <a:cxnLst/>
          <a:rect l="0" t="0" r="0" b="0"/>
          <a:pathLst>
            <a:path>
              <a:moveTo>
                <a:pt x="0" y="9744"/>
              </a:moveTo>
              <a:lnTo>
                <a:pt x="1086472"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29545" y="1744227"/>
        <a:ext cx="54323" cy="54323"/>
      </dsp:txXfrm>
    </dsp:sp>
    <dsp:sp modelId="{36464F6F-3173-4043-92D7-4FFF69A7D86C}">
      <dsp:nvSpPr>
        <dsp:cNvPr id="0" name=""/>
        <dsp:cNvSpPr/>
      </dsp:nvSpPr>
      <dsp:spPr>
        <a:xfrm>
          <a:off x="5637424" y="952534"/>
          <a:ext cx="1530633" cy="707540"/>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Random Forest</a:t>
          </a:r>
        </a:p>
      </dsp:txBody>
      <dsp:txXfrm>
        <a:off x="5658147" y="973257"/>
        <a:ext cx="1489187" cy="666094"/>
      </dsp:txXfrm>
    </dsp:sp>
    <dsp:sp modelId="{E7D87931-5F92-444A-9615-C33C10428D11}">
      <dsp:nvSpPr>
        <dsp:cNvPr id="0" name=""/>
        <dsp:cNvSpPr/>
      </dsp:nvSpPr>
      <dsp:spPr>
        <a:xfrm rot="21576337">
          <a:off x="5075984" y="2224725"/>
          <a:ext cx="582002" cy="19489"/>
        </a:xfrm>
        <a:custGeom>
          <a:avLst/>
          <a:gdLst/>
          <a:ahLst/>
          <a:cxnLst/>
          <a:rect l="0" t="0" r="0" b="0"/>
          <a:pathLst>
            <a:path>
              <a:moveTo>
                <a:pt x="0" y="9744"/>
              </a:moveTo>
              <a:lnTo>
                <a:pt x="582002"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52435" y="2219920"/>
        <a:ext cx="29100" cy="29100"/>
      </dsp:txXfrm>
    </dsp:sp>
    <dsp:sp modelId="{A0CEE283-E94C-4219-A3C7-ABE9200A69EA}">
      <dsp:nvSpPr>
        <dsp:cNvPr id="0" name=""/>
        <dsp:cNvSpPr/>
      </dsp:nvSpPr>
      <dsp:spPr>
        <a:xfrm>
          <a:off x="5657979" y="1862232"/>
          <a:ext cx="1577828" cy="740470"/>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Decision Tree</a:t>
          </a:r>
        </a:p>
      </dsp:txBody>
      <dsp:txXfrm>
        <a:off x="5679667" y="1883920"/>
        <a:ext cx="1534452" cy="697094"/>
      </dsp:txXfrm>
    </dsp:sp>
    <dsp:sp modelId="{9B69C1EA-70EF-4AE9-B497-C07F470F81B4}">
      <dsp:nvSpPr>
        <dsp:cNvPr id="0" name=""/>
        <dsp:cNvSpPr/>
      </dsp:nvSpPr>
      <dsp:spPr>
        <a:xfrm rot="39878">
          <a:off x="7235798" y="2224547"/>
          <a:ext cx="314603" cy="19489"/>
        </a:xfrm>
        <a:custGeom>
          <a:avLst/>
          <a:gdLst/>
          <a:ahLst/>
          <a:cxnLst/>
          <a:rect l="0" t="0" r="0" b="0"/>
          <a:pathLst>
            <a:path>
              <a:moveTo>
                <a:pt x="0" y="9744"/>
              </a:moveTo>
              <a:lnTo>
                <a:pt x="314603"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85234" y="2226427"/>
        <a:ext cx="15730" cy="15730"/>
      </dsp:txXfrm>
    </dsp:sp>
    <dsp:sp modelId="{EC7A375F-BE7F-436D-9754-E38FA8A9D362}">
      <dsp:nvSpPr>
        <dsp:cNvPr id="0" name=""/>
        <dsp:cNvSpPr/>
      </dsp:nvSpPr>
      <dsp:spPr>
        <a:xfrm>
          <a:off x="7550391" y="1842023"/>
          <a:ext cx="1235681" cy="788186"/>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Trained Model</a:t>
          </a:r>
        </a:p>
      </dsp:txBody>
      <dsp:txXfrm>
        <a:off x="7573476" y="1865108"/>
        <a:ext cx="1189511" cy="742016"/>
      </dsp:txXfrm>
    </dsp:sp>
    <dsp:sp modelId="{1C176226-D380-4582-AC7B-3E6631A26F0F}">
      <dsp:nvSpPr>
        <dsp:cNvPr id="0" name=""/>
        <dsp:cNvSpPr/>
      </dsp:nvSpPr>
      <dsp:spPr>
        <a:xfrm rot="21547805">
          <a:off x="8786051" y="2223609"/>
          <a:ext cx="363882" cy="19489"/>
        </a:xfrm>
        <a:custGeom>
          <a:avLst/>
          <a:gdLst/>
          <a:ahLst/>
          <a:cxnLst/>
          <a:rect l="0" t="0" r="0" b="0"/>
          <a:pathLst>
            <a:path>
              <a:moveTo>
                <a:pt x="0" y="9744"/>
              </a:moveTo>
              <a:lnTo>
                <a:pt x="363882" y="9744"/>
              </a:lnTo>
            </a:path>
          </a:pathLst>
        </a:custGeom>
        <a:noFill/>
        <a:ln w="9525" cap="flat" cmpd="sng" algn="ctr">
          <a:solidFill>
            <a:srgbClr val="333333"/>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58896" y="2224257"/>
        <a:ext cx="18194" cy="18194"/>
      </dsp:txXfrm>
    </dsp:sp>
    <dsp:sp modelId="{E2960DAF-43CB-4003-9436-14A191210E28}">
      <dsp:nvSpPr>
        <dsp:cNvPr id="0" name=""/>
        <dsp:cNvSpPr/>
      </dsp:nvSpPr>
      <dsp:spPr>
        <a:xfrm>
          <a:off x="9149913" y="1883629"/>
          <a:ext cx="1809706" cy="693926"/>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Recommended crop</a:t>
          </a:r>
        </a:p>
      </dsp:txBody>
      <dsp:txXfrm>
        <a:off x="9170237" y="1903953"/>
        <a:ext cx="1769058" cy="653278"/>
      </dsp:txXfrm>
    </dsp:sp>
    <dsp:sp modelId="{DC3CBB01-F4EF-4C4F-B36B-9594B4BC5DF1}">
      <dsp:nvSpPr>
        <dsp:cNvPr id="0" name=""/>
        <dsp:cNvSpPr/>
      </dsp:nvSpPr>
      <dsp:spPr>
        <a:xfrm rot="3320029">
          <a:off x="4826113" y="2703344"/>
          <a:ext cx="1158972" cy="19489"/>
        </a:xfrm>
        <a:custGeom>
          <a:avLst/>
          <a:gdLst/>
          <a:ahLst/>
          <a:cxnLst/>
          <a:rect l="0" t="0" r="0" b="0"/>
          <a:pathLst>
            <a:path>
              <a:moveTo>
                <a:pt x="0" y="9744"/>
              </a:moveTo>
              <a:lnTo>
                <a:pt x="1158972"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76625" y="2684115"/>
        <a:ext cx="57948" cy="57948"/>
      </dsp:txXfrm>
    </dsp:sp>
    <dsp:sp modelId="{14732AA5-C558-4A0A-ACAE-7AE704D8BAF9}">
      <dsp:nvSpPr>
        <dsp:cNvPr id="0" name=""/>
        <dsp:cNvSpPr/>
      </dsp:nvSpPr>
      <dsp:spPr>
        <a:xfrm>
          <a:off x="5735208" y="2840399"/>
          <a:ext cx="1597275" cy="698612"/>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KNN</a:t>
          </a:r>
        </a:p>
      </dsp:txBody>
      <dsp:txXfrm>
        <a:off x="5755670" y="2860861"/>
        <a:ext cx="1556351" cy="657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EB76F-BB27-46B0-B9F6-3394F8BB64CC}">
      <dsp:nvSpPr>
        <dsp:cNvPr id="0" name=""/>
        <dsp:cNvSpPr/>
      </dsp:nvSpPr>
      <dsp:spPr>
        <a:xfrm rot="5400000">
          <a:off x="497347" y="932441"/>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CEF7698C-8E5E-4223-9F45-D42AE8CC5338}">
      <dsp:nvSpPr>
        <dsp:cNvPr id="0" name=""/>
        <dsp:cNvSpPr/>
      </dsp:nvSpPr>
      <dsp:spPr>
        <a:xfrm>
          <a:off x="41905" y="49087"/>
          <a:ext cx="2118631"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January</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1- Week 2 </a:t>
          </a:r>
        </a:p>
      </dsp:txBody>
      <dsp:txXfrm>
        <a:off x="84547" y="91729"/>
        <a:ext cx="2033347" cy="788080"/>
      </dsp:txXfrm>
    </dsp:sp>
    <dsp:sp modelId="{CBACD1D0-DF38-4829-B55D-42E3CB74A212}">
      <dsp:nvSpPr>
        <dsp:cNvPr id="0" name=""/>
        <dsp:cNvSpPr/>
      </dsp:nvSpPr>
      <dsp:spPr>
        <a:xfrm>
          <a:off x="2291985" y="129877"/>
          <a:ext cx="1995489"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Explore various fields to work on and Topic Selection.</a:t>
          </a:r>
        </a:p>
      </dsp:txBody>
      <dsp:txXfrm>
        <a:off x="2291985" y="129877"/>
        <a:ext cx="1995489" cy="705891"/>
      </dsp:txXfrm>
    </dsp:sp>
    <dsp:sp modelId="{B0B9EDA7-C30F-40D3-A023-6F4D6AD3A4ED}">
      <dsp:nvSpPr>
        <dsp:cNvPr id="0" name=""/>
        <dsp:cNvSpPr/>
      </dsp:nvSpPr>
      <dsp:spPr>
        <a:xfrm rot="5400000">
          <a:off x="1485161" y="1887064"/>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3AEADE74-8264-4537-BFEC-459282EFDDBC}">
      <dsp:nvSpPr>
        <dsp:cNvPr id="0" name=""/>
        <dsp:cNvSpPr/>
      </dsp:nvSpPr>
      <dsp:spPr>
        <a:xfrm>
          <a:off x="1184951" y="994889"/>
          <a:ext cx="2002231"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January</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3 - Week 4</a:t>
          </a:r>
        </a:p>
      </dsp:txBody>
      <dsp:txXfrm>
        <a:off x="1227593" y="1037531"/>
        <a:ext cx="1916947" cy="788080"/>
      </dsp:txXfrm>
    </dsp:sp>
    <dsp:sp modelId="{C15F2252-C379-4483-9DD4-3D37577F188F}">
      <dsp:nvSpPr>
        <dsp:cNvPr id="0" name=""/>
        <dsp:cNvSpPr/>
      </dsp:nvSpPr>
      <dsp:spPr>
        <a:xfrm>
          <a:off x="3298686" y="1091485"/>
          <a:ext cx="2532677"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Literary Survey, Finalizing the model and algorithms to be used.</a:t>
          </a:r>
        </a:p>
      </dsp:txBody>
      <dsp:txXfrm>
        <a:off x="3298686" y="1091485"/>
        <a:ext cx="2532677" cy="705891"/>
      </dsp:txXfrm>
    </dsp:sp>
    <dsp:sp modelId="{64225155-576C-4361-95EE-713CEC1EA042}">
      <dsp:nvSpPr>
        <dsp:cNvPr id="0" name=""/>
        <dsp:cNvSpPr/>
      </dsp:nvSpPr>
      <dsp:spPr>
        <a:xfrm rot="5400000">
          <a:off x="2630186" y="2903414"/>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7E8EA26F-71A3-47BD-B1F1-FC1BFBEDAE69}">
      <dsp:nvSpPr>
        <dsp:cNvPr id="0" name=""/>
        <dsp:cNvSpPr/>
      </dsp:nvSpPr>
      <dsp:spPr>
        <a:xfrm>
          <a:off x="2327985" y="1949502"/>
          <a:ext cx="1812165" cy="873364"/>
        </a:xfrm>
        <a:prstGeom prst="roundRect">
          <a:avLst>
            <a:gd name="adj" fmla="val 16670"/>
          </a:avLst>
        </a:prstGeom>
        <a:solidFill>
          <a:schemeClr val="accent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February</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1- Week 2</a:t>
          </a:r>
        </a:p>
      </dsp:txBody>
      <dsp:txXfrm>
        <a:off x="2370627" y="1992144"/>
        <a:ext cx="1726881" cy="788080"/>
      </dsp:txXfrm>
    </dsp:sp>
    <dsp:sp modelId="{B340AD43-6A7C-455F-9818-C81C20D32EC4}">
      <dsp:nvSpPr>
        <dsp:cNvPr id="0" name=""/>
        <dsp:cNvSpPr/>
      </dsp:nvSpPr>
      <dsp:spPr>
        <a:xfrm>
          <a:off x="4243626" y="1968647"/>
          <a:ext cx="2555110"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Studying related concepts, Data Collection, Report </a:t>
          </a:r>
        </a:p>
      </dsp:txBody>
      <dsp:txXfrm>
        <a:off x="4243626" y="1968647"/>
        <a:ext cx="2555110" cy="705891"/>
      </dsp:txXfrm>
    </dsp:sp>
    <dsp:sp modelId="{A86A17EC-E4C9-4DFD-9B58-E9A7529F13B8}">
      <dsp:nvSpPr>
        <dsp:cNvPr id="0" name=""/>
        <dsp:cNvSpPr/>
      </dsp:nvSpPr>
      <dsp:spPr>
        <a:xfrm rot="5400000">
          <a:off x="4185937" y="3866850"/>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22952460-ED8C-4C53-98A5-C278D4970BD1}">
      <dsp:nvSpPr>
        <dsp:cNvPr id="0" name=""/>
        <dsp:cNvSpPr/>
      </dsp:nvSpPr>
      <dsp:spPr>
        <a:xfrm>
          <a:off x="3559207" y="2992317"/>
          <a:ext cx="1967320"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February</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3 - Week 4</a:t>
          </a:r>
        </a:p>
      </dsp:txBody>
      <dsp:txXfrm>
        <a:off x="3601849" y="3034959"/>
        <a:ext cx="1882036" cy="788080"/>
      </dsp:txXfrm>
    </dsp:sp>
    <dsp:sp modelId="{1E839626-C26C-4F40-B4FE-0AA8566098C5}">
      <dsp:nvSpPr>
        <dsp:cNvPr id="0" name=""/>
        <dsp:cNvSpPr/>
      </dsp:nvSpPr>
      <dsp:spPr>
        <a:xfrm>
          <a:off x="5619080" y="3031664"/>
          <a:ext cx="2071445"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Data Preprocessing, Developing ML Model</a:t>
          </a:r>
        </a:p>
      </dsp:txBody>
      <dsp:txXfrm>
        <a:off x="5619080" y="3031664"/>
        <a:ext cx="2071445" cy="705891"/>
      </dsp:txXfrm>
    </dsp:sp>
    <dsp:sp modelId="{71E513AF-21E1-44A3-A14E-8EF97435C981}">
      <dsp:nvSpPr>
        <dsp:cNvPr id="0" name=""/>
        <dsp:cNvSpPr/>
      </dsp:nvSpPr>
      <dsp:spPr>
        <a:xfrm rot="5400000">
          <a:off x="5626733" y="4900848"/>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DB909873-8DC7-4BB1-BAA2-E0B0AA6BC72D}">
      <dsp:nvSpPr>
        <dsp:cNvPr id="0" name=""/>
        <dsp:cNvSpPr/>
      </dsp:nvSpPr>
      <dsp:spPr>
        <a:xfrm>
          <a:off x="5087987" y="3983114"/>
          <a:ext cx="2016031"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March</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1- Week 2</a:t>
          </a:r>
        </a:p>
      </dsp:txBody>
      <dsp:txXfrm>
        <a:off x="5130629" y="4025756"/>
        <a:ext cx="1930747" cy="788080"/>
      </dsp:txXfrm>
    </dsp:sp>
    <dsp:sp modelId="{7A56F6CC-4EC8-439A-B414-B2C0FD36E38B}">
      <dsp:nvSpPr>
        <dsp:cNvPr id="0" name=""/>
        <dsp:cNvSpPr/>
      </dsp:nvSpPr>
      <dsp:spPr>
        <a:xfrm>
          <a:off x="7103347" y="4054148"/>
          <a:ext cx="2653126"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Testing accuracy for ML models</a:t>
          </a:r>
        </a:p>
      </dsp:txBody>
      <dsp:txXfrm>
        <a:off x="7103347" y="4054148"/>
        <a:ext cx="2653126" cy="705891"/>
      </dsp:txXfrm>
    </dsp:sp>
    <dsp:sp modelId="{BDCA029F-3657-47DA-A9D2-3A40B29A264A}">
      <dsp:nvSpPr>
        <dsp:cNvPr id="0" name=""/>
        <dsp:cNvSpPr/>
      </dsp:nvSpPr>
      <dsp:spPr>
        <a:xfrm rot="5400000">
          <a:off x="7035328" y="5933163"/>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2B13AE84-A754-42C2-92BD-5C9A2EDD1675}">
      <dsp:nvSpPr>
        <dsp:cNvPr id="0" name=""/>
        <dsp:cNvSpPr/>
      </dsp:nvSpPr>
      <dsp:spPr>
        <a:xfrm>
          <a:off x="6497933" y="4980925"/>
          <a:ext cx="2048421" cy="873364"/>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March</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3- Week 4 </a:t>
          </a:r>
        </a:p>
      </dsp:txBody>
      <dsp:txXfrm>
        <a:off x="6540575" y="5023567"/>
        <a:ext cx="1963137" cy="788080"/>
      </dsp:txXfrm>
    </dsp:sp>
    <dsp:sp modelId="{AA2BA5E8-3FE5-4A57-86FB-43851493B4A8}">
      <dsp:nvSpPr>
        <dsp:cNvPr id="0" name=""/>
        <dsp:cNvSpPr/>
      </dsp:nvSpPr>
      <dsp:spPr>
        <a:xfrm>
          <a:off x="8599817" y="5037766"/>
          <a:ext cx="2423780"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a:solidFill>
                <a:sysClr val="windowText" lastClr="000000">
                  <a:hueOff val="0"/>
                  <a:satOff val="0"/>
                  <a:lumOff val="0"/>
                  <a:alphaOff val="0"/>
                </a:sysClr>
              </a:solidFill>
              <a:latin typeface="Adobe Garamond Pro"/>
              <a:ea typeface="+mn-ea"/>
              <a:cs typeface="+mn-cs"/>
            </a:rPr>
            <a:t>Developing and testing Arduino module for inputting data.</a:t>
          </a:r>
          <a:endParaRPr lang="en-US" sz="1400" kern="1200" dirty="0">
            <a:solidFill>
              <a:sysClr val="windowText" lastClr="000000">
                <a:hueOff val="0"/>
                <a:satOff val="0"/>
                <a:lumOff val="0"/>
                <a:alphaOff val="0"/>
              </a:sysClr>
            </a:solidFill>
            <a:latin typeface="Adobe Garamond Pro"/>
            <a:ea typeface="+mn-ea"/>
            <a:cs typeface="+mn-cs"/>
          </a:endParaRPr>
        </a:p>
      </dsp:txBody>
      <dsp:txXfrm>
        <a:off x="8599817" y="5037766"/>
        <a:ext cx="2423780" cy="705891"/>
      </dsp:txXfrm>
    </dsp:sp>
    <dsp:sp modelId="{DFCC5785-9623-4564-B096-C3DA61AB16BE}">
      <dsp:nvSpPr>
        <dsp:cNvPr id="0" name=""/>
        <dsp:cNvSpPr/>
      </dsp:nvSpPr>
      <dsp:spPr>
        <a:xfrm>
          <a:off x="8112842" y="5917905"/>
          <a:ext cx="1989254" cy="873364"/>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April</a:t>
          </a:r>
        </a:p>
      </dsp:txBody>
      <dsp:txXfrm>
        <a:off x="8155484" y="5960547"/>
        <a:ext cx="1903970" cy="788080"/>
      </dsp:txXfrm>
    </dsp:sp>
    <dsp:sp modelId="{7773A758-4D43-4668-87AB-4703FF7DDFFD}">
      <dsp:nvSpPr>
        <dsp:cNvPr id="0" name=""/>
        <dsp:cNvSpPr/>
      </dsp:nvSpPr>
      <dsp:spPr>
        <a:xfrm>
          <a:off x="10175702" y="6052711"/>
          <a:ext cx="2016297"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Entire System testing and generating Report</a:t>
          </a:r>
        </a:p>
      </dsp:txBody>
      <dsp:txXfrm>
        <a:off x="10175702" y="6052711"/>
        <a:ext cx="2016297" cy="7058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3/21/2021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US" noProof="0" smtClean="0"/>
              <a:t>3/21/2021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US" noProof="0" smtClean="0"/>
              <a:t>‹#›</a:t>
            </a:fld>
            <a:endParaRPr lang="en-US" noProof="0"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158636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23</a:t>
            </a:fld>
            <a:endParaRPr lang="en-US" noProof="0" dirty="0"/>
          </a:p>
        </p:txBody>
      </p:sp>
    </p:spTree>
    <p:extLst>
      <p:ext uri="{BB962C8B-B14F-4D97-AF65-F5344CB8AC3E}">
        <p14:creationId xmlns:p14="http://schemas.microsoft.com/office/powerpoint/2010/main" val="3459412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anchor="b"/>
          <a:lstStyle>
            <a:lvl1pPr algn="r">
              <a:defRPr sz="4200" spc="-15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936000"/>
          </a:xfrm>
          <a:solidFill>
            <a:schemeClr val="tx1">
              <a:alpha val="90000"/>
            </a:schemeClr>
          </a:solidFill>
        </p:spPr>
        <p:txBody>
          <a:bodyPr lIns="216000" tIns="144000" rIns="216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descr="Title Slide divider line&#10;">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C41AA1B3-8A3B-4B1B-A759-E2D764177222}"/>
              </a:ext>
            </a:extLst>
          </p:cNvPr>
          <p:cNvSpPr>
            <a:spLocks noGrp="1"/>
          </p:cNvSpPr>
          <p:nvPr>
            <p:ph type="pic" sz="quarter" idx="13"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Tree>
    <p:extLst>
      <p:ext uri="{BB962C8B-B14F-4D97-AF65-F5344CB8AC3E}">
        <p14:creationId xmlns:p14="http://schemas.microsoft.com/office/powerpoint/2010/main" val="89044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3 x Image Bullets Right">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22F44C7F-FA9B-CB41-B5C2-6A40A969176A}"/>
              </a:ext>
            </a:extLst>
          </p:cNvPr>
          <p:cNvSpPr>
            <a:spLocks noChangeAspect="1"/>
          </p:cNvSpPr>
          <p:nvPr userDrawn="1"/>
        </p:nvSpPr>
        <p:spPr>
          <a:xfrm>
            <a:off x="7065918" y="1366589"/>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Oval 32">
            <a:extLst>
              <a:ext uri="{FF2B5EF4-FFF2-40B4-BE49-F238E27FC236}">
                <a16:creationId xmlns:a16="http://schemas.microsoft.com/office/drawing/2014/main" id="{0ACFECE1-DAAF-5642-BD0B-7A8FE9D241D9}"/>
              </a:ext>
            </a:extLst>
          </p:cNvPr>
          <p:cNvSpPr>
            <a:spLocks noChangeAspect="1"/>
          </p:cNvSpPr>
          <p:nvPr userDrawn="1"/>
        </p:nvSpPr>
        <p:spPr>
          <a:xfrm>
            <a:off x="7065918" y="2931225"/>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Oval 33">
            <a:extLst>
              <a:ext uri="{FF2B5EF4-FFF2-40B4-BE49-F238E27FC236}">
                <a16:creationId xmlns:a16="http://schemas.microsoft.com/office/drawing/2014/main" id="{90294551-87F8-DE4F-B54E-8231A9CAF5BF}"/>
              </a:ext>
            </a:extLst>
          </p:cNvPr>
          <p:cNvSpPr>
            <a:spLocks noChangeAspect="1"/>
          </p:cNvSpPr>
          <p:nvPr userDrawn="1"/>
        </p:nvSpPr>
        <p:spPr>
          <a:xfrm>
            <a:off x="7065918" y="4495861"/>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105351" y="86714"/>
            <a:ext cx="6208363"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9">
            <a:extLst>
              <a:ext uri="{FF2B5EF4-FFF2-40B4-BE49-F238E27FC236}">
                <a16:creationId xmlns:a16="http://schemas.microsoft.com/office/drawing/2014/main" id="{BDDC1CFF-7E89-421D-9524-BB3AECAFE005}"/>
              </a:ext>
            </a:extLst>
          </p:cNvPr>
          <p:cNvSpPr>
            <a:spLocks noGrp="1"/>
          </p:cNvSpPr>
          <p:nvPr>
            <p:ph type="pic" sz="quarter" idx="27" hasCustomPrompt="1"/>
          </p:nvPr>
        </p:nvSpPr>
        <p:spPr>
          <a:xfrm>
            <a:off x="105351" y="496139"/>
            <a:ext cx="6208364" cy="6275148"/>
          </a:xfrm>
          <a:custGeom>
            <a:avLst/>
            <a:gdLst>
              <a:gd name="connsiteX0" fmla="*/ 0 w 4441248"/>
              <a:gd name="connsiteY0" fmla="*/ 5980106 h 6321393"/>
              <a:gd name="connsiteX1" fmla="*/ 1034410 w 4441248"/>
              <a:gd name="connsiteY1" fmla="*/ 6048613 h 6321393"/>
              <a:gd name="connsiteX2" fmla="*/ 1778431 w 4441248"/>
              <a:gd name="connsiteY2" fmla="*/ 6321393 h 6321393"/>
              <a:gd name="connsiteX3" fmla="*/ 0 w 4441248"/>
              <a:gd name="connsiteY3" fmla="*/ 6321393 h 6321393"/>
              <a:gd name="connsiteX4" fmla="*/ 2269200 w 4441248"/>
              <a:gd name="connsiteY4" fmla="*/ 5443908 h 6321393"/>
              <a:gd name="connsiteX5" fmla="*/ 2395460 w 4441248"/>
              <a:gd name="connsiteY5" fmla="*/ 5885070 h 6321393"/>
              <a:gd name="connsiteX6" fmla="*/ 1997461 w 4441248"/>
              <a:gd name="connsiteY6" fmla="*/ 6195222 h 6321393"/>
              <a:gd name="connsiteX7" fmla="*/ 1526609 w 4441248"/>
              <a:gd name="connsiteY7" fmla="*/ 5931629 h 6321393"/>
              <a:gd name="connsiteX8" fmla="*/ 4441248 w 4441248"/>
              <a:gd name="connsiteY8" fmla="*/ 4283292 h 6321393"/>
              <a:gd name="connsiteX9" fmla="*/ 4441248 w 4441248"/>
              <a:gd name="connsiteY9" fmla="*/ 6321393 h 6321393"/>
              <a:gd name="connsiteX10" fmla="*/ 2296366 w 4441248"/>
              <a:gd name="connsiteY10" fmla="*/ 6321393 h 6321393"/>
              <a:gd name="connsiteX11" fmla="*/ 2056375 w 4441248"/>
              <a:gd name="connsiteY11" fmla="*/ 6224358 h 6321393"/>
              <a:gd name="connsiteX12" fmla="*/ 0 w 4441248"/>
              <a:gd name="connsiteY12" fmla="*/ 2359561 h 6321393"/>
              <a:gd name="connsiteX13" fmla="*/ 828613 w 4441248"/>
              <a:gd name="connsiteY13" fmla="*/ 2588947 h 6321393"/>
              <a:gd name="connsiteX14" fmla="*/ 0 w 4441248"/>
              <a:gd name="connsiteY14" fmla="*/ 3479506 h 6321393"/>
              <a:gd name="connsiteX15" fmla="*/ 3025930 w 4441248"/>
              <a:gd name="connsiteY15" fmla="*/ 144202 h 6321393"/>
              <a:gd name="connsiteX16" fmla="*/ 4441248 w 4441248"/>
              <a:gd name="connsiteY16" fmla="*/ 1340385 h 6321393"/>
              <a:gd name="connsiteX17" fmla="*/ 4441248 w 4441248"/>
              <a:gd name="connsiteY17" fmla="*/ 4098899 h 6321393"/>
              <a:gd name="connsiteX18" fmla="*/ 1417099 w 4441248"/>
              <a:gd name="connsiteY18" fmla="*/ 5846153 h 6321393"/>
              <a:gd name="connsiteX19" fmla="*/ 0 w 4441248"/>
              <a:gd name="connsiteY19" fmla="*/ 5428711 h 6321393"/>
              <a:gd name="connsiteX20" fmla="*/ 0 w 4441248"/>
              <a:gd name="connsiteY20" fmla="*/ 3724470 h 6321393"/>
              <a:gd name="connsiteX21" fmla="*/ 2684090 w 4441248"/>
              <a:gd name="connsiteY21" fmla="*/ 0 h 6321393"/>
              <a:gd name="connsiteX22" fmla="*/ 2784132 w 4441248"/>
              <a:gd name="connsiteY22" fmla="*/ 186781 h 6321393"/>
              <a:gd name="connsiteX23" fmla="*/ 1027256 w 4441248"/>
              <a:gd name="connsiteY23" fmla="*/ 2337985 h 6321393"/>
              <a:gd name="connsiteX24" fmla="*/ 451581 w 4441248"/>
              <a:gd name="connsiteY24" fmla="*/ 2265656 h 632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1248" h="6321393">
                <a:moveTo>
                  <a:pt x="0" y="5980106"/>
                </a:moveTo>
                <a:lnTo>
                  <a:pt x="1034410" y="6048613"/>
                </a:lnTo>
                <a:lnTo>
                  <a:pt x="1778431" y="6321393"/>
                </a:lnTo>
                <a:lnTo>
                  <a:pt x="0" y="6321393"/>
                </a:lnTo>
                <a:close/>
                <a:moveTo>
                  <a:pt x="2269200" y="5443908"/>
                </a:moveTo>
                <a:lnTo>
                  <a:pt x="2395460" y="5885070"/>
                </a:lnTo>
                <a:lnTo>
                  <a:pt x="1997461" y="6195222"/>
                </a:lnTo>
                <a:lnTo>
                  <a:pt x="1526609" y="5931629"/>
                </a:lnTo>
                <a:close/>
                <a:moveTo>
                  <a:pt x="4441248" y="4283292"/>
                </a:moveTo>
                <a:lnTo>
                  <a:pt x="4441248" y="6321393"/>
                </a:lnTo>
                <a:lnTo>
                  <a:pt x="2296366" y="6321393"/>
                </a:lnTo>
                <a:lnTo>
                  <a:pt x="2056375" y="6224358"/>
                </a:lnTo>
                <a:close/>
                <a:moveTo>
                  <a:pt x="0" y="2359561"/>
                </a:moveTo>
                <a:lnTo>
                  <a:pt x="828613" y="2588947"/>
                </a:lnTo>
                <a:lnTo>
                  <a:pt x="0" y="3479506"/>
                </a:lnTo>
                <a:close/>
                <a:moveTo>
                  <a:pt x="3025930" y="144202"/>
                </a:moveTo>
                <a:lnTo>
                  <a:pt x="4441248" y="1340385"/>
                </a:lnTo>
                <a:lnTo>
                  <a:pt x="4441248" y="4098899"/>
                </a:lnTo>
                <a:lnTo>
                  <a:pt x="1417099" y="5846153"/>
                </a:lnTo>
                <a:lnTo>
                  <a:pt x="0" y="5428711"/>
                </a:lnTo>
                <a:lnTo>
                  <a:pt x="0" y="3724470"/>
                </a:lnTo>
                <a:close/>
                <a:moveTo>
                  <a:pt x="2684090" y="0"/>
                </a:moveTo>
                <a:lnTo>
                  <a:pt x="2784132" y="186781"/>
                </a:lnTo>
                <a:lnTo>
                  <a:pt x="1027256" y="2337985"/>
                </a:lnTo>
                <a:lnTo>
                  <a:pt x="451581" y="2265656"/>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7068457" y="432000"/>
            <a:ext cx="4703542"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8768283" y="3582825"/>
            <a:ext cx="3002400" cy="720000"/>
          </a:xfrm>
        </p:spPr>
        <p:txBody>
          <a:bodyPr/>
          <a:lstStyle>
            <a:lvl1pPr marL="0" indent="0" algn="l">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8768283" y="5147461"/>
            <a:ext cx="3002400" cy="720000"/>
          </a:xfrm>
        </p:spPr>
        <p:txBody>
          <a:bodyPr/>
          <a:lstStyle>
            <a:lvl1pPr marL="0" indent="0" algn="l">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8768283" y="1369128"/>
            <a:ext cx="3002400" cy="432000"/>
          </a:xfrm>
        </p:spPr>
        <p:txBody>
          <a:bodyPr/>
          <a:lstStyle>
            <a:lvl1pPr marL="0" indent="0" algn="l">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8768283" y="2933764"/>
            <a:ext cx="3002400" cy="432000"/>
          </a:xfrm>
        </p:spPr>
        <p:txBody>
          <a:bodyPr/>
          <a:lstStyle>
            <a:lvl1pPr marL="0" indent="0" algn="l">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8768283" y="4498400"/>
            <a:ext cx="3002400" cy="432000"/>
          </a:xfrm>
        </p:spPr>
        <p:txBody>
          <a:bodyPr/>
          <a:lstStyle>
            <a:lvl1pPr marL="0" indent="0" algn="l">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8768283" y="1975094"/>
            <a:ext cx="3002400" cy="720000"/>
          </a:xfrm>
        </p:spPr>
        <p:txBody>
          <a:bodyPr/>
          <a:lstStyle>
            <a:lvl1pPr marL="0" indent="0" algn="l">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grpSp>
        <p:nvGrpSpPr>
          <p:cNvPr id="22" name="Group 21">
            <a:extLst>
              <a:ext uri="{FF2B5EF4-FFF2-40B4-BE49-F238E27FC236}">
                <a16:creationId xmlns:a16="http://schemas.microsoft.com/office/drawing/2014/main" id="{9089FAF0-BF60-4AB9-A62E-595008DC4646}"/>
              </a:ext>
            </a:extLst>
          </p:cNvPr>
          <p:cNvGrpSpPr/>
          <p:nvPr userDrawn="1"/>
        </p:nvGrpSpPr>
        <p:grpSpPr>
          <a:xfrm>
            <a:off x="1892000" y="2269752"/>
            <a:ext cx="3081180" cy="3011457"/>
            <a:chOff x="1892000" y="2269752"/>
            <a:chExt cx="3081180" cy="3011457"/>
          </a:xfrm>
        </p:grpSpPr>
        <p:sp>
          <p:nvSpPr>
            <p:cNvPr id="26" name="Freeform: Shape 13">
              <a:extLst>
                <a:ext uri="{FF2B5EF4-FFF2-40B4-BE49-F238E27FC236}">
                  <a16:creationId xmlns:a16="http://schemas.microsoft.com/office/drawing/2014/main" id="{ED7DCD52-0637-49D9-AD21-2DF94DD3E348}"/>
                </a:ext>
              </a:extLst>
            </p:cNvPr>
            <p:cNvSpPr/>
            <p:nvPr/>
          </p:nvSpPr>
          <p:spPr>
            <a:xfrm rot="4308689">
              <a:off x="2464728" y="2678543"/>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E6863CC2-FBFD-47D7-AB8F-DB2367EABF92}"/>
                </a:ext>
              </a:extLst>
            </p:cNvPr>
            <p:cNvSpPr/>
            <p:nvPr/>
          </p:nvSpPr>
          <p:spPr>
            <a:xfrm rot="13830869">
              <a:off x="2730967" y="5004791"/>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17">
              <a:extLst>
                <a:ext uri="{FF2B5EF4-FFF2-40B4-BE49-F238E27FC236}">
                  <a16:creationId xmlns:a16="http://schemas.microsoft.com/office/drawing/2014/main" id="{09ADFC5E-3BBA-404B-A496-A4035DF5E859}"/>
                </a:ext>
              </a:extLst>
            </p:cNvPr>
            <p:cNvSpPr/>
            <p:nvPr/>
          </p:nvSpPr>
          <p:spPr>
            <a:xfrm rot="12431080">
              <a:off x="2802151" y="4740752"/>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19">
              <a:extLst>
                <a:ext uri="{FF2B5EF4-FFF2-40B4-BE49-F238E27FC236}">
                  <a16:creationId xmlns:a16="http://schemas.microsoft.com/office/drawing/2014/main" id="{56E90DCD-03FB-4E9A-BD40-5269E9ACF1B1}"/>
                </a:ext>
              </a:extLst>
            </p:cNvPr>
            <p:cNvSpPr/>
            <p:nvPr/>
          </p:nvSpPr>
          <p:spPr>
            <a:xfrm rot="4308689">
              <a:off x="2058980" y="2102772"/>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3">
              <a:extLst>
                <a:ext uri="{FF2B5EF4-FFF2-40B4-BE49-F238E27FC236}">
                  <a16:creationId xmlns:a16="http://schemas.microsoft.com/office/drawing/2014/main" id="{529D90B1-BC17-4168-A297-1DF303FB3C48}"/>
                </a:ext>
              </a:extLst>
            </p:cNvPr>
            <p:cNvSpPr/>
            <p:nvPr/>
          </p:nvSpPr>
          <p:spPr>
            <a:xfrm rot="17193105">
              <a:off x="4648324" y="3873318"/>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6C5DEA8E-5C03-42CC-987D-490297890048}"/>
                </a:ext>
              </a:extLst>
            </p:cNvPr>
            <p:cNvSpPr/>
            <p:nvPr/>
          </p:nvSpPr>
          <p:spPr>
            <a:xfrm rot="17193105">
              <a:off x="4152588" y="3654247"/>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28">
              <a:extLst>
                <a:ext uri="{FF2B5EF4-FFF2-40B4-BE49-F238E27FC236}">
                  <a16:creationId xmlns:a16="http://schemas.microsoft.com/office/drawing/2014/main" id="{404E048B-9C67-4EC0-82E9-DC9D4AEE9703}"/>
                </a:ext>
              </a:extLst>
            </p:cNvPr>
            <p:cNvSpPr/>
            <p:nvPr/>
          </p:nvSpPr>
          <p:spPr>
            <a:xfrm rot="4308689">
              <a:off x="3831248" y="2441608"/>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8" name="Picture Placeholder 3">
            <a:extLst>
              <a:ext uri="{FF2B5EF4-FFF2-40B4-BE49-F238E27FC236}">
                <a16:creationId xmlns:a16="http://schemas.microsoft.com/office/drawing/2014/main" id="{EC82E52C-5E33-5942-8474-7ED4354EC95D}"/>
              </a:ext>
            </a:extLst>
          </p:cNvPr>
          <p:cNvSpPr>
            <a:spLocks noGrp="1"/>
          </p:cNvSpPr>
          <p:nvPr>
            <p:ph type="pic" sz="quarter" idx="30"/>
          </p:nvPr>
        </p:nvSpPr>
        <p:spPr>
          <a:xfrm>
            <a:off x="7405874" y="4835817"/>
            <a:ext cx="691688" cy="691688"/>
          </a:xfrm>
        </p:spPr>
        <p:txBody>
          <a:bodyPr/>
          <a:lstStyle>
            <a:lvl1pPr marL="0" indent="0">
              <a:buNone/>
              <a:defRPr/>
            </a:lvl1pPr>
          </a:lstStyle>
          <a:p>
            <a:r>
              <a:rPr lang="en-US" noProof="0"/>
              <a:t>Click icon to add picture</a:t>
            </a:r>
            <a:endParaRPr lang="en-US" noProof="0" dirty="0"/>
          </a:p>
        </p:txBody>
      </p:sp>
      <p:sp>
        <p:nvSpPr>
          <p:cNvPr id="39" name="Picture Placeholder 3">
            <a:extLst>
              <a:ext uri="{FF2B5EF4-FFF2-40B4-BE49-F238E27FC236}">
                <a16:creationId xmlns:a16="http://schemas.microsoft.com/office/drawing/2014/main" id="{07EC0147-5BE6-9248-BF42-BD99608F459C}"/>
              </a:ext>
            </a:extLst>
          </p:cNvPr>
          <p:cNvSpPr>
            <a:spLocks noGrp="1"/>
          </p:cNvSpPr>
          <p:nvPr>
            <p:ph type="pic" sz="quarter" idx="31"/>
          </p:nvPr>
        </p:nvSpPr>
        <p:spPr>
          <a:xfrm>
            <a:off x="7405874" y="3271181"/>
            <a:ext cx="691688" cy="691688"/>
          </a:xfrm>
        </p:spPr>
        <p:txBody>
          <a:bodyPr/>
          <a:lstStyle>
            <a:lvl1pPr marL="0" indent="0">
              <a:buNone/>
              <a:defRPr/>
            </a:lvl1pPr>
          </a:lstStyle>
          <a:p>
            <a:r>
              <a:rPr lang="en-US" noProof="0"/>
              <a:t>Click icon to add picture</a:t>
            </a:r>
            <a:endParaRPr lang="en-US" noProof="0" dirty="0"/>
          </a:p>
        </p:txBody>
      </p:sp>
      <p:sp>
        <p:nvSpPr>
          <p:cNvPr id="40" name="Picture Placeholder 3">
            <a:extLst>
              <a:ext uri="{FF2B5EF4-FFF2-40B4-BE49-F238E27FC236}">
                <a16:creationId xmlns:a16="http://schemas.microsoft.com/office/drawing/2014/main" id="{2B8E1942-1472-BC49-A624-3A31190A69E1}"/>
              </a:ext>
            </a:extLst>
          </p:cNvPr>
          <p:cNvSpPr>
            <a:spLocks noGrp="1"/>
          </p:cNvSpPr>
          <p:nvPr>
            <p:ph type="pic" sz="quarter" idx="32"/>
          </p:nvPr>
        </p:nvSpPr>
        <p:spPr>
          <a:xfrm>
            <a:off x="7405874" y="1706545"/>
            <a:ext cx="691688" cy="691688"/>
          </a:xfrm>
        </p:spPr>
        <p:txBody>
          <a:bodyPr/>
          <a:lstStyle>
            <a:lvl1pPr marL="0" indent="0">
              <a:buNone/>
              <a:defRPr/>
            </a:lvl1pPr>
          </a:lstStyle>
          <a:p>
            <a:r>
              <a:rPr lang="en-US" noProof="0"/>
              <a:t>Click icon to add picture</a:t>
            </a:r>
            <a:endParaRPr lang="en-US" noProof="0" dirty="0"/>
          </a:p>
        </p:txBody>
      </p:sp>
      <p:cxnSp>
        <p:nvCxnSpPr>
          <p:cNvPr id="36" name="Straight Connector 35" descr="First divider line on slide">
            <a:extLst>
              <a:ext uri="{FF2B5EF4-FFF2-40B4-BE49-F238E27FC236}">
                <a16:creationId xmlns:a16="http://schemas.microsoft.com/office/drawing/2014/main" id="{6DFB56AF-75D4-4B38-B5A6-12AC8AD163EA}"/>
              </a:ext>
              <a:ext uri="{C183D7F6-B498-43B3-948B-1728B52AA6E4}">
                <adec:decorative xmlns:adec="http://schemas.microsoft.com/office/drawing/2017/decorative" val="1"/>
              </a:ext>
            </a:extLst>
          </p:cNvPr>
          <p:cNvCxnSpPr>
            <a:cxnSpLocks/>
          </p:cNvCxnSpPr>
          <p:nvPr userDrawn="1"/>
        </p:nvCxnSpPr>
        <p:spPr>
          <a:xfrm flipH="1">
            <a:off x="8768283" y="2616579"/>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descr="Second divider line on slide">
            <a:extLst>
              <a:ext uri="{FF2B5EF4-FFF2-40B4-BE49-F238E27FC236}">
                <a16:creationId xmlns:a16="http://schemas.microsoft.com/office/drawing/2014/main" id="{571A0042-84F7-4FAD-9DB9-A5B53E5F0AA3}"/>
              </a:ext>
              <a:ext uri="{C183D7F6-B498-43B3-948B-1728B52AA6E4}">
                <adec:decorative xmlns:adec="http://schemas.microsoft.com/office/drawing/2017/decorative" val="1"/>
              </a:ext>
            </a:extLst>
          </p:cNvPr>
          <p:cNvCxnSpPr>
            <a:cxnSpLocks/>
          </p:cNvCxnSpPr>
          <p:nvPr userDrawn="1"/>
        </p:nvCxnSpPr>
        <p:spPr>
          <a:xfrm flipH="1">
            <a:off x="8768283" y="4109914"/>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79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286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Image Bullets">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139FC94F-AE30-1048-843A-295FA302AC56}"/>
              </a:ext>
            </a:extLst>
          </p:cNvPr>
          <p:cNvSpPr>
            <a:spLocks noChangeAspect="1"/>
          </p:cNvSpPr>
          <p:nvPr userDrawn="1"/>
        </p:nvSpPr>
        <p:spPr>
          <a:xfrm>
            <a:off x="829415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A037F3B8-BD34-EA4F-A1C0-4006B373159E}"/>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Oval 18">
            <a:extLst>
              <a:ext uri="{FF2B5EF4-FFF2-40B4-BE49-F238E27FC236}">
                <a16:creationId xmlns:a16="http://schemas.microsoft.com/office/drawing/2014/main" id="{8A1CF33D-645D-E940-8FF4-6178A32A19A2}"/>
              </a:ext>
            </a:extLst>
          </p:cNvPr>
          <p:cNvSpPr>
            <a:spLocks noChangeAspect="1"/>
          </p:cNvSpPr>
          <p:nvPr userDrawn="1"/>
        </p:nvSpPr>
        <p:spPr>
          <a:xfrm>
            <a:off x="2398763"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a:lstStyle>
            <a:lvl1pPr marL="0" indent="0" algn="ctr">
              <a:buNone/>
              <a:defRPr sz="1600"/>
            </a:lvl1pPr>
          </a:lstStyle>
          <a:p>
            <a:pPr lvl="0"/>
            <a:r>
              <a:rPr lang="en-US" noProof="0"/>
              <a:t>Bullet Description</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a:lstStyle>
            <a:lvl1pPr marL="0" indent="0" algn="ctr">
              <a:buNone/>
              <a:defRPr b="1">
                <a:latin typeface="+mj-lt"/>
              </a:defRPr>
            </a:lvl1pPr>
          </a:lstStyle>
          <a:p>
            <a:pPr lvl="0"/>
            <a:r>
              <a:rPr lang="en-US" noProof="0"/>
              <a:t>Bullet 4</a:t>
            </a:r>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20" name="Picture Placeholder 3">
            <a:extLst>
              <a:ext uri="{FF2B5EF4-FFF2-40B4-BE49-F238E27FC236}">
                <a16:creationId xmlns:a16="http://schemas.microsoft.com/office/drawing/2014/main" id="{06B6D0B6-0884-CD46-A1B0-9FED03C22626}"/>
              </a:ext>
            </a:extLst>
          </p:cNvPr>
          <p:cNvSpPr>
            <a:spLocks noGrp="1"/>
          </p:cNvSpPr>
          <p:nvPr>
            <p:ph type="pic" sz="quarter" idx="27"/>
          </p:nvPr>
        </p:nvSpPr>
        <p:spPr>
          <a:xfrm>
            <a:off x="2724708" y="2358091"/>
            <a:ext cx="854075" cy="854075"/>
          </a:xfrm>
        </p:spPr>
        <p:txBody>
          <a:bodyPr/>
          <a:lstStyle>
            <a:lvl1pPr marL="0" indent="0">
              <a:buNone/>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BAAC12A0-90C3-984B-A8FC-7EB4AA432E3A}"/>
              </a:ext>
            </a:extLst>
          </p:cNvPr>
          <p:cNvSpPr>
            <a:spLocks noGrp="1"/>
          </p:cNvSpPr>
          <p:nvPr>
            <p:ph type="pic" sz="quarter" idx="28"/>
          </p:nvPr>
        </p:nvSpPr>
        <p:spPr>
          <a:xfrm>
            <a:off x="5672402" y="2358091"/>
            <a:ext cx="854075" cy="854075"/>
          </a:xfrm>
        </p:spPr>
        <p:txBody>
          <a:bodyPr/>
          <a:lstStyle>
            <a:lvl1pPr marL="0" indent="0">
              <a:buNone/>
              <a:defRPr/>
            </a:lvl1pPr>
          </a:lstStyle>
          <a:p>
            <a:r>
              <a:rPr lang="en-US" noProof="0"/>
              <a:t>Click icon to add picture</a:t>
            </a:r>
            <a:endParaRPr lang="en-US" noProof="0" dirty="0"/>
          </a:p>
        </p:txBody>
      </p:sp>
      <p:sp>
        <p:nvSpPr>
          <p:cNvPr id="22" name="Picture Placeholder 3">
            <a:extLst>
              <a:ext uri="{FF2B5EF4-FFF2-40B4-BE49-F238E27FC236}">
                <a16:creationId xmlns:a16="http://schemas.microsoft.com/office/drawing/2014/main" id="{51565942-8816-734B-BEEE-1258F13B66DA}"/>
              </a:ext>
            </a:extLst>
          </p:cNvPr>
          <p:cNvSpPr>
            <a:spLocks noGrp="1"/>
          </p:cNvSpPr>
          <p:nvPr>
            <p:ph type="pic" sz="quarter" idx="29"/>
          </p:nvPr>
        </p:nvSpPr>
        <p:spPr>
          <a:xfrm>
            <a:off x="8621493" y="2358090"/>
            <a:ext cx="854075" cy="854075"/>
          </a:xfrm>
        </p:spPr>
        <p:txBody>
          <a:bodyPr/>
          <a:lstStyle>
            <a:lvl1pPr marL="0" indent="0">
              <a:buNone/>
              <a:defRPr/>
            </a:lvl1pPr>
          </a:lstStyle>
          <a:p>
            <a:r>
              <a:rPr lang="en-US" noProof="0"/>
              <a:t>Click icon to add picture</a:t>
            </a:r>
            <a:endParaRPr lang="en-US" noProof="0" dirty="0"/>
          </a:p>
        </p:txBody>
      </p:sp>
      <p:cxnSp>
        <p:nvCxnSpPr>
          <p:cNvPr id="23" name="Straight Connector 22" descr="First divider line on slide">
            <a:extLst>
              <a:ext uri="{FF2B5EF4-FFF2-40B4-BE49-F238E27FC236}">
                <a16:creationId xmlns:a16="http://schemas.microsoft.com/office/drawing/2014/main" id="{6662760C-CBD5-4072-A5AC-2AC3DFF4187B}"/>
              </a:ext>
              <a:ext uri="{C183D7F6-B498-43B3-948B-1728B52AA6E4}">
                <adec:decorative xmlns:adec="http://schemas.microsoft.com/office/drawing/2017/decorative" val="1"/>
              </a:ext>
            </a:extLst>
          </p:cNvPr>
          <p:cNvCxnSpPr>
            <a:cxnSpLocks/>
          </p:cNvCxnSpPr>
          <p:nvPr userDrawn="1"/>
        </p:nvCxnSpPr>
        <p:spPr>
          <a:xfrm>
            <a:off x="4626292"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1E0F6676-ECF9-4320-A187-9C308A86D973}"/>
              </a:ext>
              <a:ext uri="{C183D7F6-B498-43B3-948B-1728B52AA6E4}">
                <adec:decorative xmlns:adec="http://schemas.microsoft.com/office/drawing/2017/decorative" val="1"/>
              </a:ext>
            </a:extLst>
          </p:cNvPr>
          <p:cNvCxnSpPr>
            <a:cxnSpLocks/>
          </p:cNvCxnSpPr>
          <p:nvPr userDrawn="1"/>
        </p:nvCxnSpPr>
        <p:spPr>
          <a:xfrm>
            <a:off x="7575384"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00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E6E9DC6E-6F00-46BA-B990-095D92A35881}"/>
              </a:ext>
            </a:extLst>
          </p:cNvPr>
          <p:cNvSpPr>
            <a:spLocks noGrp="1"/>
          </p:cNvSpPr>
          <p:nvPr>
            <p:ph type="body" sz="quarter" idx="27" hasCustomPrompt="1"/>
          </p:nvPr>
        </p:nvSpPr>
        <p:spPr>
          <a:xfrm>
            <a:off x="890706" y="1579984"/>
            <a:ext cx="4348065" cy="4348065"/>
          </a:xfrm>
          <a:prstGeom prst="ellipse">
            <a:avLst/>
          </a:prstGeom>
          <a:noFill/>
          <a:ln>
            <a:solidFill>
              <a:schemeClr val="accent1"/>
            </a:solidFill>
          </a:ln>
        </p:spPr>
        <p:txBody>
          <a:bodyPr anchor="ctr"/>
          <a:lstStyle>
            <a:lvl1pPr marL="0" indent="0" algn="ctr">
              <a:buNone/>
              <a:defRPr sz="21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27" name="Text Placeholder 9">
            <a:extLst>
              <a:ext uri="{FF2B5EF4-FFF2-40B4-BE49-F238E27FC236}">
                <a16:creationId xmlns:a16="http://schemas.microsoft.com/office/drawing/2014/main" id="{76D2E128-93A5-440C-A234-55AC27F90F8C}"/>
              </a:ext>
            </a:extLst>
          </p:cNvPr>
          <p:cNvSpPr>
            <a:spLocks noGrp="1"/>
          </p:cNvSpPr>
          <p:nvPr>
            <p:ph type="body" sz="quarter" idx="28" hasCustomPrompt="1"/>
          </p:nvPr>
        </p:nvSpPr>
        <p:spPr>
          <a:xfrm>
            <a:off x="4739330" y="1754721"/>
            <a:ext cx="3998591" cy="3998591"/>
          </a:xfrm>
          <a:prstGeom prst="ellipse">
            <a:avLst/>
          </a:prstGeom>
          <a:noFill/>
          <a:ln>
            <a:solidFill>
              <a:schemeClr val="accent2"/>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28" name="Text Placeholder 9">
            <a:extLst>
              <a:ext uri="{FF2B5EF4-FFF2-40B4-BE49-F238E27FC236}">
                <a16:creationId xmlns:a16="http://schemas.microsoft.com/office/drawing/2014/main" id="{315814FC-F14E-4ECD-A97E-869936E55DF4}"/>
              </a:ext>
            </a:extLst>
          </p:cNvPr>
          <p:cNvSpPr>
            <a:spLocks noGrp="1"/>
          </p:cNvSpPr>
          <p:nvPr>
            <p:ph type="body" sz="quarter" idx="29" hasCustomPrompt="1"/>
          </p:nvPr>
        </p:nvSpPr>
        <p:spPr>
          <a:xfrm>
            <a:off x="8238481" y="2193897"/>
            <a:ext cx="3120238" cy="3120238"/>
          </a:xfrm>
          <a:prstGeom prst="ellipse">
            <a:avLst/>
          </a:prstGeom>
          <a:noFill/>
          <a:ln>
            <a:solidFill>
              <a:schemeClr val="accent3"/>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48" name="Freeform: Shape 47">
            <a:extLst>
              <a:ext uri="{FF2B5EF4-FFF2-40B4-BE49-F238E27FC236}">
                <a16:creationId xmlns:a16="http://schemas.microsoft.com/office/drawing/2014/main" id="{A8E117AC-4076-4663-96EA-12A984AAA63A}"/>
              </a:ext>
            </a:extLst>
          </p:cNvPr>
          <p:cNvSpPr/>
          <p:nvPr userDrawn="1"/>
        </p:nvSpPr>
        <p:spPr>
          <a:xfrm>
            <a:off x="4740115" y="2772299"/>
            <a:ext cx="494967" cy="1963434"/>
          </a:xfrm>
          <a:custGeom>
            <a:avLst/>
            <a:gdLst>
              <a:gd name="connsiteX0" fmla="*/ 258706 w 494967"/>
              <a:gd name="connsiteY0" fmla="*/ 0 h 1963434"/>
              <a:gd name="connsiteX1" fmla="*/ 324121 w 494967"/>
              <a:gd name="connsiteY1" fmla="*/ 135794 h 1963434"/>
              <a:gd name="connsiteX2" fmla="*/ 494967 w 494967"/>
              <a:gd name="connsiteY2" fmla="*/ 982025 h 1963434"/>
              <a:gd name="connsiteX3" fmla="*/ 324121 w 494967"/>
              <a:gd name="connsiteY3" fmla="*/ 1828257 h 1963434"/>
              <a:gd name="connsiteX4" fmla="*/ 259003 w 494967"/>
              <a:gd name="connsiteY4" fmla="*/ 1963434 h 1963434"/>
              <a:gd name="connsiteX5" fmla="*/ 241238 w 494967"/>
              <a:gd name="connsiteY5" fmla="*/ 1934192 h 1963434"/>
              <a:gd name="connsiteX6" fmla="*/ 0 w 494967"/>
              <a:gd name="connsiteY6" fmla="*/ 981472 h 1963434"/>
              <a:gd name="connsiteX7" fmla="*/ 241238 w 494967"/>
              <a:gd name="connsiteY7" fmla="*/ 28753 h 196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967" h="1963434">
                <a:moveTo>
                  <a:pt x="258706" y="0"/>
                </a:moveTo>
                <a:lnTo>
                  <a:pt x="324121" y="135794"/>
                </a:lnTo>
                <a:cubicBezTo>
                  <a:pt x="434133" y="395891"/>
                  <a:pt x="494967" y="681854"/>
                  <a:pt x="494967" y="982025"/>
                </a:cubicBezTo>
                <a:cubicBezTo>
                  <a:pt x="494967" y="1282196"/>
                  <a:pt x="434133" y="1568159"/>
                  <a:pt x="324121" y="1828257"/>
                </a:cubicBezTo>
                <a:lnTo>
                  <a:pt x="259003" y="1963434"/>
                </a:lnTo>
                <a:lnTo>
                  <a:pt x="241238" y="1934192"/>
                </a:lnTo>
                <a:cubicBezTo>
                  <a:pt x="87390" y="1650983"/>
                  <a:pt x="0" y="1326433"/>
                  <a:pt x="0" y="981472"/>
                </a:cubicBezTo>
                <a:cubicBezTo>
                  <a:pt x="0" y="636511"/>
                  <a:pt x="87390" y="311961"/>
                  <a:pt x="241238" y="28753"/>
                </a:cubicBezTo>
                <a:close/>
              </a:path>
            </a:pathLst>
          </a:custGeom>
          <a:pattFill prst="dk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Freeform: Shape 46">
            <a:extLst>
              <a:ext uri="{FF2B5EF4-FFF2-40B4-BE49-F238E27FC236}">
                <a16:creationId xmlns:a16="http://schemas.microsoft.com/office/drawing/2014/main" id="{33BA9298-2BC7-49EF-BEB7-E71095424207}"/>
              </a:ext>
            </a:extLst>
          </p:cNvPr>
          <p:cNvSpPr/>
          <p:nvPr userDrawn="1"/>
        </p:nvSpPr>
        <p:spPr>
          <a:xfrm>
            <a:off x="8245937" y="2863999"/>
            <a:ext cx="491664" cy="1780035"/>
          </a:xfrm>
          <a:custGeom>
            <a:avLst/>
            <a:gdLst>
              <a:gd name="connsiteX0" fmla="*/ 279162 w 491664"/>
              <a:gd name="connsiteY0" fmla="*/ 0 h 1780035"/>
              <a:gd name="connsiteX1" fmla="*/ 334593 w 491664"/>
              <a:gd name="connsiteY1" fmla="*/ 115068 h 1780035"/>
              <a:gd name="connsiteX2" fmla="*/ 491664 w 491664"/>
              <a:gd name="connsiteY2" fmla="*/ 893069 h 1780035"/>
              <a:gd name="connsiteX3" fmla="*/ 334593 w 491664"/>
              <a:gd name="connsiteY3" fmla="*/ 1671070 h 1780035"/>
              <a:gd name="connsiteX4" fmla="*/ 282102 w 491664"/>
              <a:gd name="connsiteY4" fmla="*/ 1780035 h 1780035"/>
              <a:gd name="connsiteX5" fmla="*/ 265807 w 491664"/>
              <a:gd name="connsiteY5" fmla="*/ 1758245 h 1780035"/>
              <a:gd name="connsiteX6" fmla="*/ 0 w 491664"/>
              <a:gd name="connsiteY6" fmla="*/ 888052 h 1780035"/>
              <a:gd name="connsiteX7" fmla="*/ 265807 w 491664"/>
              <a:gd name="connsiteY7" fmla="*/ 17859 h 17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664" h="1780035">
                <a:moveTo>
                  <a:pt x="279162" y="0"/>
                </a:moveTo>
                <a:lnTo>
                  <a:pt x="334593" y="115068"/>
                </a:lnTo>
                <a:cubicBezTo>
                  <a:pt x="435735" y="354195"/>
                  <a:pt x="491664" y="617100"/>
                  <a:pt x="491664" y="893069"/>
                </a:cubicBezTo>
                <a:cubicBezTo>
                  <a:pt x="491664" y="1169038"/>
                  <a:pt x="435735" y="1431944"/>
                  <a:pt x="334593" y="1671070"/>
                </a:cubicBezTo>
                <a:lnTo>
                  <a:pt x="282102" y="1780035"/>
                </a:lnTo>
                <a:lnTo>
                  <a:pt x="265807" y="1758245"/>
                </a:lnTo>
                <a:cubicBezTo>
                  <a:pt x="97991" y="1509844"/>
                  <a:pt x="0" y="1210391"/>
                  <a:pt x="0" y="888052"/>
                </a:cubicBezTo>
                <a:cubicBezTo>
                  <a:pt x="0" y="565713"/>
                  <a:pt x="97991" y="266261"/>
                  <a:pt x="265807" y="17859"/>
                </a:cubicBezTo>
                <a:close/>
              </a:path>
            </a:pathLst>
          </a:custGeom>
          <a:pattFill prst="dk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D850331C-9383-4367-8C09-8FBE227C98B4}"/>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D5AADDFA-0151-46BA-B788-3C5B8FC5B5FD}"/>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CC98EDD7-AC10-482C-9B0F-9EE170C1F8C4}"/>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46C6BDBB-2B70-456D-86FB-0A63D587A509}"/>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DD294FD8-6E9C-409A-81F3-C1E9BE998524}"/>
              </a:ext>
            </a:extLst>
          </p:cNvPr>
          <p:cNvSpPr/>
          <p:nvPr userDrawn="1"/>
        </p:nvSpPr>
        <p:spPr>
          <a:xfrm rot="13336516">
            <a:off x="137666" y="5349121"/>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4" name="Freeform: Shape 23">
            <a:extLst>
              <a:ext uri="{FF2B5EF4-FFF2-40B4-BE49-F238E27FC236}">
                <a16:creationId xmlns:a16="http://schemas.microsoft.com/office/drawing/2014/main" id="{E9CE551E-3C50-4DFC-B1F0-E75C36EB546C}"/>
              </a:ext>
            </a:extLst>
          </p:cNvPr>
          <p:cNvSpPr/>
          <p:nvPr userDrawn="1"/>
        </p:nvSpPr>
        <p:spPr>
          <a:xfrm rot="5738060">
            <a:off x="100722" y="596209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A30495D-C647-4038-8E7F-16125414CE5D}"/>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9" name="Freeform: Shape 28">
            <a:extLst>
              <a:ext uri="{FF2B5EF4-FFF2-40B4-BE49-F238E27FC236}">
                <a16:creationId xmlns:a16="http://schemas.microsoft.com/office/drawing/2014/main" id="{487EAD8B-C2A9-4ED7-BA79-62CE2E5D80F9}"/>
              </a:ext>
            </a:extLst>
          </p:cNvPr>
          <p:cNvSpPr/>
          <p:nvPr userDrawn="1"/>
        </p:nvSpPr>
        <p:spPr>
          <a:xfrm rot="3693105">
            <a:off x="270909" y="5041123"/>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Text Placeholder 18">
            <a:extLst>
              <a:ext uri="{FF2B5EF4-FFF2-40B4-BE49-F238E27FC236}">
                <a16:creationId xmlns:a16="http://schemas.microsoft.com/office/drawing/2014/main" id="{C614E990-EC62-437B-ADF0-038FF35A2629}"/>
              </a:ext>
            </a:extLst>
          </p:cNvPr>
          <p:cNvSpPr>
            <a:spLocks noGrp="1"/>
          </p:cNvSpPr>
          <p:nvPr>
            <p:ph type="body" sz="quarter" idx="13" hasCustomPrompt="1"/>
          </p:nvPr>
        </p:nvSpPr>
        <p:spPr>
          <a:xfrm>
            <a:off x="1364343" y="2505766"/>
            <a:ext cx="3374987" cy="885825"/>
          </a:xfrm>
        </p:spPr>
        <p:txBody>
          <a:bodyPr anchor="ctr"/>
          <a:lstStyle>
            <a:lvl1pPr marL="0" indent="0" algn="ctr">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32" name="Text Placeholder 20">
            <a:extLst>
              <a:ext uri="{FF2B5EF4-FFF2-40B4-BE49-F238E27FC236}">
                <a16:creationId xmlns:a16="http://schemas.microsoft.com/office/drawing/2014/main" id="{A6926E00-3D05-4600-B7E9-74F56D038AE9}"/>
              </a:ext>
            </a:extLst>
          </p:cNvPr>
          <p:cNvSpPr>
            <a:spLocks noGrp="1"/>
          </p:cNvSpPr>
          <p:nvPr>
            <p:ph type="body" sz="quarter" idx="14" hasCustomPrompt="1"/>
          </p:nvPr>
        </p:nvSpPr>
        <p:spPr>
          <a:xfrm>
            <a:off x="5212968" y="2505766"/>
            <a:ext cx="3025513" cy="885825"/>
          </a:xfrm>
        </p:spPr>
        <p:txBody>
          <a:bodyPr anchor="ctr"/>
          <a:lstStyle>
            <a:lvl1pPr marL="0" indent="0" algn="ctr">
              <a:buNone/>
              <a:defRPr sz="8000" b="1" i="0">
                <a:latin typeface="+mj-lt"/>
              </a:defRPr>
            </a:lvl1pPr>
          </a:lstStyle>
          <a:p>
            <a:pPr lvl="0"/>
            <a:r>
              <a:rPr lang="en-US" noProof="0"/>
              <a:t>2</a:t>
            </a:r>
          </a:p>
        </p:txBody>
      </p:sp>
      <p:sp>
        <p:nvSpPr>
          <p:cNvPr id="33" name="Text Placeholder 32">
            <a:extLst>
              <a:ext uri="{FF2B5EF4-FFF2-40B4-BE49-F238E27FC236}">
                <a16:creationId xmlns:a16="http://schemas.microsoft.com/office/drawing/2014/main" id="{56EA1CAB-F73E-42AE-AC55-B00392B49263}"/>
              </a:ext>
            </a:extLst>
          </p:cNvPr>
          <p:cNvSpPr>
            <a:spLocks noGrp="1"/>
          </p:cNvSpPr>
          <p:nvPr>
            <p:ph type="body" sz="quarter" idx="30" hasCustomPrompt="1"/>
          </p:nvPr>
        </p:nvSpPr>
        <p:spPr>
          <a:xfrm>
            <a:off x="8737600" y="2490630"/>
            <a:ext cx="2090738" cy="900962"/>
          </a:xfrm>
        </p:spPr>
        <p:txBody>
          <a:bodyPr vert="horz" lIns="0" tIns="0" rIns="0" bIns="0" rtlCol="0" anchor="ctr">
            <a:noAutofit/>
          </a:bodyPr>
          <a:lstStyle>
            <a:lvl1pPr marL="0" indent="0" algn="ctr">
              <a:buNone/>
              <a:defRPr lang="en-ZA" sz="8000" b="1" i="0" dirty="0">
                <a:latin typeface="+mj-lt"/>
              </a:defRPr>
            </a:lvl1pPr>
          </a:lstStyle>
          <a:p>
            <a:pPr marL="266700" lvl="0" indent="-266700" algn="ctr"/>
            <a:r>
              <a:rPr lang="en-US" noProof="0"/>
              <a:t>3</a:t>
            </a:r>
          </a:p>
        </p:txBody>
      </p:sp>
      <p:sp>
        <p:nvSpPr>
          <p:cNvPr id="35" name="Text Placeholder 34">
            <a:extLst>
              <a:ext uri="{FF2B5EF4-FFF2-40B4-BE49-F238E27FC236}">
                <a16:creationId xmlns:a16="http://schemas.microsoft.com/office/drawing/2014/main" id="{34357700-1BDF-40C0-BFE9-5F837ADED4AA}"/>
              </a:ext>
            </a:extLst>
          </p:cNvPr>
          <p:cNvSpPr>
            <a:spLocks noGrp="1"/>
          </p:cNvSpPr>
          <p:nvPr>
            <p:ph type="body" sz="quarter" idx="31" hasCustomPrompt="1"/>
          </p:nvPr>
        </p:nvSpPr>
        <p:spPr>
          <a:xfrm>
            <a:off x="1820138" y="4015478"/>
            <a:ext cx="2489200" cy="1012825"/>
          </a:xfrm>
        </p:spPr>
        <p:txBody>
          <a:bodyPr/>
          <a:lstStyle>
            <a:lvl1pPr marL="0" indent="0" algn="ctr">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Description</a:t>
            </a:r>
          </a:p>
        </p:txBody>
      </p:sp>
      <p:sp>
        <p:nvSpPr>
          <p:cNvPr id="37" name="Text Placeholder 36">
            <a:extLst>
              <a:ext uri="{FF2B5EF4-FFF2-40B4-BE49-F238E27FC236}">
                <a16:creationId xmlns:a16="http://schemas.microsoft.com/office/drawing/2014/main" id="{A3F3E97F-9A21-4431-909B-D1E580B19F1B}"/>
              </a:ext>
            </a:extLst>
          </p:cNvPr>
          <p:cNvSpPr>
            <a:spLocks noGrp="1"/>
          </p:cNvSpPr>
          <p:nvPr>
            <p:ph type="body" sz="quarter" idx="32" hasCustomPrompt="1"/>
          </p:nvPr>
        </p:nvSpPr>
        <p:spPr>
          <a:xfrm>
            <a:off x="5481124" y="4015478"/>
            <a:ext cx="2489200" cy="1011238"/>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
        <p:nvSpPr>
          <p:cNvPr id="39" name="Text Placeholder 38">
            <a:extLst>
              <a:ext uri="{FF2B5EF4-FFF2-40B4-BE49-F238E27FC236}">
                <a16:creationId xmlns:a16="http://schemas.microsoft.com/office/drawing/2014/main" id="{2445CEA3-6928-4E8E-8E52-B7043F3580D1}"/>
              </a:ext>
            </a:extLst>
          </p:cNvPr>
          <p:cNvSpPr>
            <a:spLocks noGrp="1"/>
          </p:cNvSpPr>
          <p:nvPr>
            <p:ph type="body" sz="quarter" idx="33" hasCustomPrompt="1"/>
          </p:nvPr>
        </p:nvSpPr>
        <p:spPr>
          <a:xfrm>
            <a:off x="8737600" y="4015478"/>
            <a:ext cx="2090738" cy="1012825"/>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Tree>
    <p:extLst>
      <p:ext uri="{BB962C8B-B14F-4D97-AF65-F5344CB8AC3E}">
        <p14:creationId xmlns:p14="http://schemas.microsoft.com/office/powerpoint/2010/main" val="2159792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163984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70BDE6F-3ADC-465D-A1D5-2E3FEE5E3685}"/>
              </a:ext>
            </a:extLst>
          </p:cNvPr>
          <p:cNvSpPr/>
          <p:nvPr userDrawn="1"/>
        </p:nvSpPr>
        <p:spPr>
          <a:xfrm rot="4308689">
            <a:off x="9605830" y="-345925"/>
            <a:ext cx="2706415" cy="2832124"/>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a:xfrm>
            <a:off x="431999" y="6188628"/>
            <a:ext cx="8784941" cy="365125"/>
          </a:xfrm>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14" name="Straight Connector 13">
            <a:extLst>
              <a:ext uri="{FF2B5EF4-FFF2-40B4-BE49-F238E27FC236}">
                <a16:creationId xmlns:a16="http://schemas.microsoft.com/office/drawing/2014/main" id="{B3B7A27A-7EBF-4E8D-A115-E66CB9FAB634}"/>
              </a:ext>
            </a:extLst>
          </p:cNvPr>
          <p:cNvCxnSpPr>
            <a:cxnSpLocks/>
          </p:cNvCxnSpPr>
          <p:nvPr userDrawn="1"/>
        </p:nvCxnSpPr>
        <p:spPr>
          <a:xfrm>
            <a:off x="6096000" y="1319756"/>
            <a:ext cx="0" cy="4369844"/>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FFAC39-59BE-48F2-AD63-62BEFC00B1D5}"/>
              </a:ext>
            </a:extLst>
          </p:cNvPr>
          <p:cNvCxnSpPr>
            <a:cxnSpLocks/>
          </p:cNvCxnSpPr>
          <p:nvPr userDrawn="1"/>
        </p:nvCxnSpPr>
        <p:spPr>
          <a:xfrm flipH="1">
            <a:off x="432000" y="3504678"/>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5">
            <a:extLst>
              <a:ext uri="{FF2B5EF4-FFF2-40B4-BE49-F238E27FC236}">
                <a16:creationId xmlns:a16="http://schemas.microsoft.com/office/drawing/2014/main" id="{FA965502-3EB0-4B3F-B1BD-4A4FCF7FFB40}"/>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0" name="Text Placeholder 5">
            <a:extLst>
              <a:ext uri="{FF2B5EF4-FFF2-40B4-BE49-F238E27FC236}">
                <a16:creationId xmlns:a16="http://schemas.microsoft.com/office/drawing/2014/main" id="{C18A1C3D-3A6C-4F03-9E67-CC675C5FE3BA}"/>
              </a:ext>
            </a:extLst>
          </p:cNvPr>
          <p:cNvSpPr>
            <a:spLocks noGrp="1"/>
          </p:cNvSpPr>
          <p:nvPr>
            <p:ph type="body" sz="quarter" idx="13" hasCustomPrompt="1"/>
          </p:nvPr>
        </p:nvSpPr>
        <p:spPr>
          <a:xfrm>
            <a:off x="5106000" y="585757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1" name="Text Placeholder 5">
            <a:extLst>
              <a:ext uri="{FF2B5EF4-FFF2-40B4-BE49-F238E27FC236}">
                <a16:creationId xmlns:a16="http://schemas.microsoft.com/office/drawing/2014/main" id="{469CF172-1F46-411E-B0E1-B0220CFB3DA3}"/>
              </a:ext>
            </a:extLst>
          </p:cNvPr>
          <p:cNvSpPr>
            <a:spLocks noGrp="1"/>
          </p:cNvSpPr>
          <p:nvPr>
            <p:ph type="body" sz="quarter" idx="14" hasCustomPrompt="1"/>
          </p:nvPr>
        </p:nvSpPr>
        <p:spPr>
          <a:xfrm>
            <a:off x="432000" y="318782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2" name="Text Placeholder 5">
            <a:extLst>
              <a:ext uri="{FF2B5EF4-FFF2-40B4-BE49-F238E27FC236}">
                <a16:creationId xmlns:a16="http://schemas.microsoft.com/office/drawing/2014/main" id="{BD9E85DB-9B95-40F2-9F0B-3D21BC9DCD8C}"/>
              </a:ext>
            </a:extLst>
          </p:cNvPr>
          <p:cNvSpPr>
            <a:spLocks noGrp="1"/>
          </p:cNvSpPr>
          <p:nvPr>
            <p:ph type="body" sz="quarter" idx="15" hasCustomPrompt="1"/>
          </p:nvPr>
        </p:nvSpPr>
        <p:spPr>
          <a:xfrm>
            <a:off x="9792001" y="318782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104447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375573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90670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cxnSp>
        <p:nvCxnSpPr>
          <p:cNvPr id="28" name="Straight Connector 27" descr="First divder line on slide">
            <a:extLst>
              <a:ext uri="{FF2B5EF4-FFF2-40B4-BE49-F238E27FC236}">
                <a16:creationId xmlns:a16="http://schemas.microsoft.com/office/drawing/2014/main" id="{CA251B6D-7A6C-4D1C-9EA2-6FB7576DB884}"/>
              </a:ext>
              <a:ext uri="{C183D7F6-B498-43B3-948B-1728B52AA6E4}">
                <adec:decorative xmlns:adec="http://schemas.microsoft.com/office/drawing/2017/decorative" val="1"/>
              </a:ext>
            </a:extLst>
          </p:cNvPr>
          <p:cNvCxnSpPr>
            <a:cxnSpLocks/>
          </p:cNvCxnSpPr>
          <p:nvPr userDrawn="1"/>
        </p:nvCxnSpPr>
        <p:spPr>
          <a:xfrm>
            <a:off x="2285956"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descr="Second divder line on slide">
            <a:extLst>
              <a:ext uri="{FF2B5EF4-FFF2-40B4-BE49-F238E27FC236}">
                <a16:creationId xmlns:a16="http://schemas.microsoft.com/office/drawing/2014/main" id="{85886762-068D-483A-B5DB-17701376B6C9}"/>
              </a:ext>
              <a:ext uri="{C183D7F6-B498-43B3-948B-1728B52AA6E4}">
                <adec:decorative xmlns:adec="http://schemas.microsoft.com/office/drawing/2017/decorative" val="1"/>
              </a:ext>
            </a:extLst>
          </p:cNvPr>
          <p:cNvCxnSpPr>
            <a:cxnSpLocks/>
          </p:cNvCxnSpPr>
          <p:nvPr userDrawn="1"/>
        </p:nvCxnSpPr>
        <p:spPr>
          <a:xfrm>
            <a:off x="4194268"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descr="Third divder line on slide">
            <a:extLst>
              <a:ext uri="{FF2B5EF4-FFF2-40B4-BE49-F238E27FC236}">
                <a16:creationId xmlns:a16="http://schemas.microsoft.com/office/drawing/2014/main" id="{42D88698-9E20-42D0-B1E7-638ABA8AA9D4}"/>
              </a:ext>
              <a:ext uri="{C183D7F6-B498-43B3-948B-1728B52AA6E4}">
                <adec:decorative xmlns:adec="http://schemas.microsoft.com/office/drawing/2017/decorative" val="1"/>
              </a:ext>
            </a:extLst>
          </p:cNvPr>
          <p:cNvCxnSpPr>
            <a:cxnSpLocks/>
          </p:cNvCxnSpPr>
          <p:nvPr userDrawn="1"/>
        </p:nvCxnSpPr>
        <p:spPr>
          <a:xfrm>
            <a:off x="6102580"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descr="Fourth divder line on slide">
            <a:extLst>
              <a:ext uri="{FF2B5EF4-FFF2-40B4-BE49-F238E27FC236}">
                <a16:creationId xmlns:a16="http://schemas.microsoft.com/office/drawing/2014/main" id="{11540BBA-4645-443F-A379-4C6A8F0969CF}"/>
              </a:ext>
              <a:ext uri="{C183D7F6-B498-43B3-948B-1728B52AA6E4}">
                <adec:decorative xmlns:adec="http://schemas.microsoft.com/office/drawing/2017/decorative" val="1"/>
              </a:ext>
            </a:extLst>
          </p:cNvPr>
          <p:cNvCxnSpPr>
            <a:cxnSpLocks/>
          </p:cNvCxnSpPr>
          <p:nvPr userDrawn="1"/>
        </p:nvCxnSpPr>
        <p:spPr>
          <a:xfrm>
            <a:off x="8010892"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descr="Fifth divder line on slide">
            <a:extLst>
              <a:ext uri="{FF2B5EF4-FFF2-40B4-BE49-F238E27FC236}">
                <a16:creationId xmlns:a16="http://schemas.microsoft.com/office/drawing/2014/main" id="{91920D82-94FF-45BE-B8F9-9DAB9487403D}"/>
              </a:ext>
              <a:ext uri="{C183D7F6-B498-43B3-948B-1728B52AA6E4}">
                <adec:decorative xmlns:adec="http://schemas.microsoft.com/office/drawing/2017/decorative" val="1"/>
              </a:ext>
            </a:extLst>
          </p:cNvPr>
          <p:cNvCxnSpPr>
            <a:cxnSpLocks/>
          </p:cNvCxnSpPr>
          <p:nvPr userDrawn="1"/>
        </p:nvCxnSpPr>
        <p:spPr>
          <a:xfrm>
            <a:off x="9919204"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510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150585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98965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0335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1302155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01395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948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00084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41209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49929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
        <p:nvSpPr>
          <p:cNvPr id="9"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1611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2605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072830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2"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38640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9" name="Footer Placeholder 8"/>
          <p:cNvSpPr>
            <a:spLocks noGrp="1"/>
          </p:cNvSpPr>
          <p:nvPr>
            <p:ph type="ftr" sz="quarter" idx="11"/>
          </p:nvPr>
        </p:nvSpPr>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877417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11" name="Footer Placeholder 10"/>
          <p:cNvSpPr>
            <a:spLocks noGrp="1"/>
          </p:cNvSpPr>
          <p:nvPr>
            <p:ph type="ftr" sz="quarter" idx="11"/>
          </p:nvPr>
        </p:nvSpPr>
        <p:spPr/>
        <p:txBody>
          <a:bodyPr/>
          <a:lstStyle/>
          <a:p>
            <a:r>
              <a:rPr lang="en-US" noProof="0"/>
              <a:t>Add a footer</a:t>
            </a:r>
            <a:endParaRPr lang="en-US" noProof="0" dirty="0"/>
          </a:p>
        </p:txBody>
      </p:sp>
      <p:sp>
        <p:nvSpPr>
          <p:cNvPr id="12" name="Slide Number Placeholder 11"/>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3"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906268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7" name="Footer Placeholder 6"/>
          <p:cNvSpPr>
            <a:spLocks noGrp="1"/>
          </p:cNvSpPr>
          <p:nvPr>
            <p:ph type="ftr" sz="quarter" idx="11"/>
          </p:nvPr>
        </p:nvSpPr>
        <p:spPr/>
        <p:txBody>
          <a:bodyPr/>
          <a:lstStyle/>
          <a:p>
            <a:r>
              <a:rPr lang="en-US" noProof="0"/>
              <a:t>Add a footer</a:t>
            </a:r>
            <a:endParaRPr lang="en-US" noProof="0" dirty="0"/>
          </a:p>
        </p:txBody>
      </p:sp>
      <p:sp>
        <p:nvSpPr>
          <p:cNvPr id="8" name="Slide Number Placeholder 7"/>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9"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8257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117315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9" name="Footer Placeholder 8"/>
          <p:cNvSpPr>
            <a:spLocks noGrp="1"/>
          </p:cNvSpPr>
          <p:nvPr>
            <p:ph type="ftr" sz="quarter" idx="11"/>
          </p:nvPr>
        </p:nvSpPr>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96947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72464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17264248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10900919"/>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anchor="b"/>
          <a:lstStyle>
            <a:lvl1pPr algn="r">
              <a:defRPr sz="4200" spc="-15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936000"/>
          </a:xfrm>
          <a:solidFill>
            <a:schemeClr val="tx1">
              <a:alpha val="90000"/>
            </a:schemeClr>
          </a:solidFill>
        </p:spPr>
        <p:txBody>
          <a:bodyPr lIns="216000" tIns="144000" rIns="216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descr="Title Slide divider line&#10;">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C41AA1B3-8A3B-4B1B-A759-E2D764177222}"/>
              </a:ext>
            </a:extLst>
          </p:cNvPr>
          <p:cNvSpPr>
            <a:spLocks noGrp="1"/>
          </p:cNvSpPr>
          <p:nvPr>
            <p:ph type="pic" sz="quarter" idx="13"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Tree>
    <p:extLst>
      <p:ext uri="{BB962C8B-B14F-4D97-AF65-F5344CB8AC3E}">
        <p14:creationId xmlns:p14="http://schemas.microsoft.com/office/powerpoint/2010/main" val="130721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4748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5012" y="4683647"/>
            <a:ext cx="2160588" cy="900000"/>
          </a:xfrm>
        </p:spPr>
        <p:txBody>
          <a:bodyPr/>
          <a:lstStyle>
            <a:lvl1pPr marL="0" indent="0" algn="ctr">
              <a:buNone/>
              <a:defRPr sz="1600"/>
            </a:lvl1pPr>
          </a:lstStyle>
          <a:p>
            <a:pPr lvl="0"/>
            <a:r>
              <a:rPr lang="en-US" noProof="0"/>
              <a:t>Bullet Description</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09481"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315013" y="3926335"/>
            <a:ext cx="2160587" cy="504000"/>
          </a:xfrm>
        </p:spPr>
        <p:txBody>
          <a:bodyPr/>
          <a:lstStyle>
            <a:lvl1pPr marL="0" indent="0" algn="ctr">
              <a:buNone/>
              <a:defRPr b="1">
                <a:latin typeface="+mj-lt"/>
              </a:defRPr>
            </a:lvl1pPr>
          </a:lstStyle>
          <a:p>
            <a:pPr lvl="0"/>
            <a:r>
              <a:rPr lang="en-US" noProof="0"/>
              <a:t>Bullet 4</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9609481" y="3926335"/>
            <a:ext cx="2160588" cy="504000"/>
          </a:xfrm>
        </p:spPr>
        <p:txBody>
          <a:bodyPr/>
          <a:lstStyle>
            <a:lvl1pPr marL="0" indent="0" algn="ctr">
              <a:buNone/>
              <a:defRPr b="1">
                <a:latin typeface="+mj-lt"/>
              </a:defRPr>
            </a:lvl1pPr>
          </a:lstStyle>
          <a:p>
            <a:pPr lvl="0"/>
            <a:r>
              <a:rPr lang="en-US" noProof="0"/>
              <a:t>Bullet 5</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4" name="Picture Placeholder 3">
            <a:extLst>
              <a:ext uri="{FF2B5EF4-FFF2-40B4-BE49-F238E27FC236}">
                <a16:creationId xmlns:a16="http://schemas.microsoft.com/office/drawing/2014/main" id="{B0B1F8F6-73A5-F142-8A28-094DA998B5F5}"/>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32" name="Picture Placeholder 3">
            <a:extLst>
              <a:ext uri="{FF2B5EF4-FFF2-40B4-BE49-F238E27FC236}">
                <a16:creationId xmlns:a16="http://schemas.microsoft.com/office/drawing/2014/main" id="{F78A887E-89A6-244C-8AA4-484FE535876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33" name="Picture Placeholder 3">
            <a:extLst>
              <a:ext uri="{FF2B5EF4-FFF2-40B4-BE49-F238E27FC236}">
                <a16:creationId xmlns:a16="http://schemas.microsoft.com/office/drawing/2014/main" id="{52B18661-99A8-214A-A089-09F11F1EB5C4}"/>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34" name="Picture Placeholder 3">
            <a:extLst>
              <a:ext uri="{FF2B5EF4-FFF2-40B4-BE49-F238E27FC236}">
                <a16:creationId xmlns:a16="http://schemas.microsoft.com/office/drawing/2014/main" id="{69D5F0B5-DE10-D646-9244-6B4289E7793E}"/>
              </a:ext>
            </a:extLst>
          </p:cNvPr>
          <p:cNvSpPr>
            <a:spLocks noGrp="1"/>
          </p:cNvSpPr>
          <p:nvPr>
            <p:ph type="pic" sz="quarter" idx="30"/>
          </p:nvPr>
        </p:nvSpPr>
        <p:spPr>
          <a:xfrm>
            <a:off x="7967620" y="2358091"/>
            <a:ext cx="854075" cy="854075"/>
          </a:xfrm>
        </p:spPr>
        <p:txBody>
          <a:bodyPr/>
          <a:lstStyle>
            <a:lvl1pPr marL="0" indent="0">
              <a:buNone/>
              <a:defRPr/>
            </a:lvl1pPr>
          </a:lstStyle>
          <a:p>
            <a:r>
              <a:rPr lang="en-US" noProof="0"/>
              <a:t>Click icon to add picture</a:t>
            </a:r>
            <a:endParaRPr lang="en-US" noProof="0" dirty="0"/>
          </a:p>
        </p:txBody>
      </p:sp>
      <p:sp>
        <p:nvSpPr>
          <p:cNvPr id="35" name="Picture Placeholder 3">
            <a:extLst>
              <a:ext uri="{FF2B5EF4-FFF2-40B4-BE49-F238E27FC236}">
                <a16:creationId xmlns:a16="http://schemas.microsoft.com/office/drawing/2014/main" id="{72B87CCD-6D17-844B-87EF-F8BC69D79B06}"/>
              </a:ext>
            </a:extLst>
          </p:cNvPr>
          <p:cNvSpPr>
            <a:spLocks noGrp="1"/>
          </p:cNvSpPr>
          <p:nvPr>
            <p:ph type="pic" sz="quarter" idx="31"/>
          </p:nvPr>
        </p:nvSpPr>
        <p:spPr>
          <a:xfrm>
            <a:off x="10261341" y="2358091"/>
            <a:ext cx="854075" cy="854075"/>
          </a:xfrm>
        </p:spPr>
        <p:txBody>
          <a:bodyPr/>
          <a:lstStyle>
            <a:lvl1pPr marL="0" indent="0">
              <a:buNone/>
              <a:defRPr/>
            </a:lvl1pPr>
          </a:lstStyle>
          <a:p>
            <a:r>
              <a:rPr lang="en-US" noProof="0"/>
              <a:t>Click icon to add picture</a:t>
            </a:r>
            <a:endParaRPr lang="en-US" noProof="0" dirty="0"/>
          </a:p>
        </p:txBody>
      </p:sp>
      <p:cxnSp>
        <p:nvCxnSpPr>
          <p:cNvPr id="25" name="Straight Connector 24">
            <a:extLst>
              <a:ext uri="{FF2B5EF4-FFF2-40B4-BE49-F238E27FC236}">
                <a16:creationId xmlns:a16="http://schemas.microsoft.com/office/drawing/2014/main" id="{EC221C1A-E955-4A4A-B47B-0028C57F6940}"/>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9F2F69-8DE5-40C8-9500-23B5BF43202A}"/>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56195C-F685-42C9-980B-24974E65EA89}"/>
              </a:ext>
              <a:ext uri="{C183D7F6-B498-43B3-948B-1728B52AA6E4}">
                <adec:decorative xmlns:adec="http://schemas.microsoft.com/office/drawing/2017/decorative" val="1"/>
              </a:ext>
            </a:extLst>
          </p:cNvPr>
          <p:cNvCxnSpPr>
            <a:cxnSpLocks/>
          </p:cNvCxnSpPr>
          <p:nvPr userDrawn="1"/>
        </p:nvCxnSpPr>
        <p:spPr>
          <a:xfrm>
            <a:off x="7248035"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5A3995-4F01-4D2E-A636-9AC8AF29B733}"/>
              </a:ext>
              <a:ext uri="{C183D7F6-B498-43B3-948B-1728B52AA6E4}">
                <adec:decorative xmlns:adec="http://schemas.microsoft.com/office/drawing/2017/decorative" val="1"/>
              </a:ext>
            </a:extLst>
          </p:cNvPr>
          <p:cNvCxnSpPr>
            <a:cxnSpLocks/>
          </p:cNvCxnSpPr>
          <p:nvPr userDrawn="1"/>
        </p:nvCxnSpPr>
        <p:spPr>
          <a:xfrm>
            <a:off x="954252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84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x Image Bullets Left">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Picture Placeholder 3">
            <a:extLst>
              <a:ext uri="{FF2B5EF4-FFF2-40B4-BE49-F238E27FC236}">
                <a16:creationId xmlns:a16="http://schemas.microsoft.com/office/drawing/2014/main" id="{831AC394-0DDA-6F4A-B2D3-6D95CD866486}"/>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B1A58D5B-A4BA-F446-90DA-1B6B207869A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912C149-C249-1940-AF83-360853E78C26}"/>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Picture Placeholder 40">
            <a:extLst>
              <a:ext uri="{FF2B5EF4-FFF2-40B4-BE49-F238E27FC236}">
                <a16:creationId xmlns:a16="http://schemas.microsoft.com/office/drawing/2014/main"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cxnSp>
        <p:nvCxnSpPr>
          <p:cNvPr id="23" name="Straight Connector 22" descr="First divider line on slide">
            <a:extLst>
              <a:ext uri="{FF2B5EF4-FFF2-40B4-BE49-F238E27FC236}">
                <a16:creationId xmlns:a16="http://schemas.microsoft.com/office/drawing/2014/main" id="{75A2F210-E29E-4509-86FF-5A92281F691D}"/>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CF080BFA-0CFA-4DFF-8658-916C22E7C2DE}"/>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6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50" r:id="rId4"/>
    <p:sldLayoutId id="2147483688" r:id="rId5"/>
    <p:sldLayoutId id="2147483656" r:id="rId6"/>
    <p:sldLayoutId id="2147483657" r:id="rId7"/>
    <p:sldLayoutId id="2147483665" r:id="rId8"/>
    <p:sldLayoutId id="2147483666" r:id="rId9"/>
    <p:sldLayoutId id="2147483667" r:id="rId10"/>
    <p:sldLayoutId id="2147483668" r:id="rId11"/>
    <p:sldLayoutId id="2147483669" r:id="rId12"/>
    <p:sldLayoutId id="2147483671" r:id="rId13"/>
    <p:sldLayoutId id="2147483687" r:id="rId14"/>
    <p:sldLayoutId id="2147483672" r:id="rId15"/>
    <p:sldLayoutId id="2147483673" r:id="rId16"/>
    <p:sldLayoutId id="2147483674" r:id="rId17"/>
    <p:sldLayoutId id="2147483677" r:id="rId18"/>
    <p:sldLayoutId id="2147483654" r:id="rId19"/>
    <p:sldLayoutId id="2147483660" r:id="rId20"/>
    <p:sldLayoutId id="2147483661" r:id="rId21"/>
    <p:sldLayoutId id="2147483681" r:id="rId22"/>
    <p:sldLayoutId id="2147483682" r:id="rId23"/>
    <p:sldLayoutId id="2147483683" r:id="rId24"/>
    <p:sldLayoutId id="2147483684" r:id="rId25"/>
    <p:sldLayoutId id="2147483685" r:id="rId26"/>
    <p:sldLayoutId id="2147483686" r:id="rId27"/>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3/21/2021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9B51A1E-902D-48AF-9020-955120F399B6}" type="slidenum">
              <a:rPr lang="en-US" noProof="0" smtClean="0"/>
              <a:pPr/>
              <a:t>‹#›</a:t>
            </a:fld>
            <a:endParaRPr lang="en-US" noProof="0" dirty="0"/>
          </a:p>
        </p:txBody>
      </p:sp>
      <p:sp>
        <p:nvSpPr>
          <p:cNvPr id="9" name="Octagon 8">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1" name="Oval 10">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Box 11">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3" name="Oval 12">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4" name="Rectangle 13">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3123221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Placeholder 43" descr="cartoon drawing of flowers&#10;">
            <a:extLst>
              <a:ext uri="{FF2B5EF4-FFF2-40B4-BE49-F238E27FC236}">
                <a16:creationId xmlns:a16="http://schemas.microsoft.com/office/drawing/2014/main" id="{1583F255-AF13-4756-96C9-236AB3183BB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2" r="12"/>
          <a:stretch>
            <a:fillRect/>
          </a:stretch>
        </p:blipFill>
        <p:spPr>
          <a:xfrm>
            <a:off x="11119" y="0"/>
            <a:ext cx="12169762" cy="6858000"/>
          </a:xfrm>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a:xfrm>
            <a:off x="1785257" y="698987"/>
            <a:ext cx="8830492" cy="1727687"/>
          </a:xfrm>
        </p:spPr>
        <p:txBody>
          <a:bodyPr/>
          <a:lstStyle/>
          <a:p>
            <a:pPr algn="l">
              <a:lnSpc>
                <a:spcPct val="100000"/>
              </a:lnSpc>
            </a:pPr>
            <a:r>
              <a:rPr lang="en-US" sz="3200" b="1" dirty="0">
                <a:solidFill>
                  <a:srgbClr val="51F410"/>
                </a:solidFill>
                <a:latin typeface="Adobe Garamond Pro" panose="02020502060506020403"/>
                <a:ea typeface="Adobe Fangsong Std R" panose="02020400000000000000" pitchFamily="18" charset="-128"/>
              </a:rPr>
              <a:t>Precision Agriculture – Coimbatore based crop suggestion system using ML and IoT</a:t>
            </a:r>
            <a:endParaRPr lang="en-IN" sz="3200" b="1" dirty="0">
              <a:solidFill>
                <a:srgbClr val="51F410"/>
              </a:solidFill>
              <a:latin typeface="Adobe Garamond Pro" panose="02020502060506020403"/>
              <a:ea typeface="Adobe Fangsong Std R" panose="02020400000000000000" pitchFamily="18" charset="-128"/>
            </a:endParaRPr>
          </a:p>
        </p:txBody>
      </p:sp>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a:xfrm>
            <a:off x="1785257" y="2388994"/>
            <a:ext cx="8830492" cy="3478134"/>
          </a:xfrm>
        </p:spPr>
        <p:txBody>
          <a:bodyPr vert="horz" lIns="216000" tIns="144000" rIns="216000" bIns="0" rtlCol="0" anchor="t">
            <a:noAutofit/>
          </a:bodyPr>
          <a:lstStyle/>
          <a:p>
            <a:pPr algn="l"/>
            <a:r>
              <a:rPr lang="en-US" sz="2800" b="1" dirty="0">
                <a:solidFill>
                  <a:srgbClr val="51F410"/>
                </a:solidFill>
                <a:latin typeface="Adobe Garamond Pro"/>
                <a:cs typeface="Calibri"/>
              </a:rPr>
              <a:t>TEAM 9</a:t>
            </a:r>
            <a:endParaRPr lang="en-US" sz="2000" dirty="0">
              <a:solidFill>
                <a:srgbClr val="51F410"/>
              </a:solidFill>
              <a:latin typeface="Adobe Garamond Pro"/>
              <a:cs typeface="Calibri"/>
            </a:endParaRPr>
          </a:p>
          <a:p>
            <a:pPr algn="l"/>
            <a:r>
              <a:rPr lang="en-US" sz="2000" dirty="0">
                <a:latin typeface="Adobe Garamond Pro"/>
                <a:cs typeface="Calibri"/>
              </a:rPr>
              <a:t>Gayathri B – 18Z218</a:t>
            </a:r>
          </a:p>
          <a:p>
            <a:pPr algn="l"/>
            <a:r>
              <a:rPr lang="en-US" sz="2000" dirty="0">
                <a:latin typeface="Adobe Garamond Pro"/>
                <a:cs typeface="Calibri"/>
              </a:rPr>
              <a:t>Poovizhi Mangai S K – 18Z236</a:t>
            </a:r>
          </a:p>
          <a:p>
            <a:pPr algn="l"/>
            <a:r>
              <a:rPr lang="en-US" sz="2000" dirty="0">
                <a:latin typeface="Adobe Garamond Pro"/>
                <a:cs typeface="Calibri"/>
              </a:rPr>
              <a:t>Praja S </a:t>
            </a:r>
            <a:r>
              <a:rPr lang="en-US" sz="2000" dirty="0" err="1">
                <a:latin typeface="Adobe Garamond Pro"/>
                <a:cs typeface="Calibri"/>
              </a:rPr>
              <a:t>S</a:t>
            </a:r>
            <a:r>
              <a:rPr lang="en-US" sz="2000" dirty="0">
                <a:latin typeface="Adobe Garamond Pro"/>
                <a:cs typeface="Calibri"/>
              </a:rPr>
              <a:t> – 18Z237</a:t>
            </a:r>
          </a:p>
          <a:p>
            <a:pPr algn="l"/>
            <a:r>
              <a:rPr lang="en-US" sz="2000" dirty="0" err="1">
                <a:latin typeface="Adobe Garamond Pro" panose="02020502060506020403" pitchFamily="18" charset="0"/>
                <a:cs typeface="Calibri" panose="020F0502020204030204" pitchFamily="34" charset="0"/>
              </a:rPr>
              <a:t>Shivathmica</a:t>
            </a:r>
            <a:r>
              <a:rPr lang="en-US" sz="2000" dirty="0">
                <a:latin typeface="Adobe Garamond Pro" panose="02020502060506020403" pitchFamily="18" charset="0"/>
                <a:cs typeface="Calibri" panose="020F0502020204030204" pitchFamily="34" charset="0"/>
              </a:rPr>
              <a:t> C – 18Z249</a:t>
            </a:r>
          </a:p>
          <a:p>
            <a:pPr algn="l"/>
            <a:r>
              <a:rPr lang="en-US" sz="2000" dirty="0">
                <a:latin typeface="Adobe Garamond Pro"/>
                <a:cs typeface="Calibri"/>
              </a:rPr>
              <a:t>Sneha Sridharan – 18Z252</a:t>
            </a:r>
          </a:p>
          <a:p>
            <a:pPr algn="just"/>
            <a:r>
              <a:rPr lang="en-IN" sz="2000" dirty="0">
                <a:solidFill>
                  <a:srgbClr val="51F410"/>
                </a:solidFill>
                <a:latin typeface="Adobe Garamond Pro"/>
              </a:rPr>
              <a:t>Guide Name:</a:t>
            </a:r>
            <a:r>
              <a:rPr lang="en-IN" sz="2400" b="1" dirty="0">
                <a:solidFill>
                  <a:srgbClr val="51F410"/>
                </a:solidFill>
                <a:latin typeface="Adobe Garamond Pro"/>
              </a:rPr>
              <a:t> </a:t>
            </a:r>
            <a:r>
              <a:rPr lang="en-IN" sz="2000" dirty="0" err="1">
                <a:latin typeface="Adobe Garamond Pro"/>
              </a:rPr>
              <a:t>Dr.</a:t>
            </a:r>
            <a:r>
              <a:rPr lang="en-IN" sz="2000" dirty="0">
                <a:latin typeface="Adobe Garamond Pro"/>
              </a:rPr>
              <a:t> N. Gopika Rani</a:t>
            </a:r>
          </a:p>
          <a:p>
            <a:pPr algn="just"/>
            <a:r>
              <a:rPr lang="en-IN" sz="2000" dirty="0">
                <a:solidFill>
                  <a:srgbClr val="51F410"/>
                </a:solidFill>
                <a:latin typeface="Adobe Garamond Pro"/>
              </a:rPr>
              <a:t>Company Name:</a:t>
            </a:r>
            <a:r>
              <a:rPr lang="en-IN" sz="2400" dirty="0">
                <a:solidFill>
                  <a:srgbClr val="51F410"/>
                </a:solidFill>
                <a:latin typeface="Adobe Garamond Pro"/>
              </a:rPr>
              <a:t> </a:t>
            </a:r>
            <a:r>
              <a:rPr lang="en-IN" sz="2000" dirty="0">
                <a:latin typeface="Adobe Garamond Pro"/>
              </a:rPr>
              <a:t>Niagara Automations, Coimbatore</a:t>
            </a:r>
            <a:endParaRPr lang="en-US" sz="2000" dirty="0">
              <a:latin typeface="Adobe Garamond Pro"/>
              <a:cs typeface="Calibri" panose="020F0502020204030204" pitchFamily="34" charset="0"/>
            </a:endParaRPr>
          </a:p>
        </p:txBody>
      </p:sp>
    </p:spTree>
    <p:extLst>
      <p:ext uri="{BB962C8B-B14F-4D97-AF65-F5344CB8AC3E}">
        <p14:creationId xmlns:p14="http://schemas.microsoft.com/office/powerpoint/2010/main" val="402628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81F096-DB5D-447F-AE3D-830E86D550AE}"/>
              </a:ext>
            </a:extLst>
          </p:cNvPr>
          <p:cNvSpPr>
            <a:spLocks noGrp="1"/>
          </p:cNvSpPr>
          <p:nvPr>
            <p:ph type="sldNum" sz="quarter" idx="11"/>
          </p:nvPr>
        </p:nvSpPr>
        <p:spPr/>
        <p:txBody>
          <a:bodyPr/>
          <a:lstStyle/>
          <a:p>
            <a:fld id="{19B51A1E-902D-48AF-9020-955120F399B6}" type="slidenum">
              <a:rPr lang="en-US" noProof="0" smtClean="0"/>
              <a:pPr/>
              <a:t>10</a:t>
            </a:fld>
            <a:endParaRPr lang="en-US" noProof="0" dirty="0"/>
          </a:p>
        </p:txBody>
      </p:sp>
      <p:pic>
        <p:nvPicPr>
          <p:cNvPr id="4" name="Picture 3">
            <a:extLst>
              <a:ext uri="{FF2B5EF4-FFF2-40B4-BE49-F238E27FC236}">
                <a16:creationId xmlns:a16="http://schemas.microsoft.com/office/drawing/2014/main" id="{E5741AA9-2177-4A3B-A245-31D9BC264EBE}"/>
              </a:ext>
            </a:extLst>
          </p:cNvPr>
          <p:cNvPicPr>
            <a:picLocks noChangeAspect="1"/>
          </p:cNvPicPr>
          <p:nvPr/>
        </p:nvPicPr>
        <p:blipFill>
          <a:blip r:embed="rId2"/>
          <a:stretch>
            <a:fillRect/>
          </a:stretch>
        </p:blipFill>
        <p:spPr>
          <a:xfrm>
            <a:off x="1152939" y="0"/>
            <a:ext cx="9687340" cy="3565160"/>
          </a:xfrm>
          <a:prstGeom prst="rect">
            <a:avLst/>
          </a:prstGeom>
        </p:spPr>
      </p:pic>
      <p:pic>
        <p:nvPicPr>
          <p:cNvPr id="6" name="Picture 5">
            <a:extLst>
              <a:ext uri="{FF2B5EF4-FFF2-40B4-BE49-F238E27FC236}">
                <a16:creationId xmlns:a16="http://schemas.microsoft.com/office/drawing/2014/main" id="{853590F7-0D64-471F-BBFD-BCE37711E121}"/>
              </a:ext>
            </a:extLst>
          </p:cNvPr>
          <p:cNvPicPr>
            <a:picLocks noChangeAspect="1"/>
          </p:cNvPicPr>
          <p:nvPr/>
        </p:nvPicPr>
        <p:blipFill rotWithShape="1">
          <a:blip r:embed="rId3"/>
          <a:srcRect b="7929"/>
          <a:stretch/>
        </p:blipFill>
        <p:spPr>
          <a:xfrm>
            <a:off x="1540565" y="3568637"/>
            <a:ext cx="9299714" cy="3110459"/>
          </a:xfrm>
          <a:prstGeom prst="rect">
            <a:avLst/>
          </a:prstGeom>
        </p:spPr>
      </p:pic>
    </p:spTree>
    <p:extLst>
      <p:ext uri="{BB962C8B-B14F-4D97-AF65-F5344CB8AC3E}">
        <p14:creationId xmlns:p14="http://schemas.microsoft.com/office/powerpoint/2010/main" val="113641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56E01C-4F76-4273-A0FA-1D6A4BA53DD7}"/>
              </a:ext>
            </a:extLst>
          </p:cNvPr>
          <p:cNvSpPr>
            <a:spLocks noGrp="1"/>
          </p:cNvSpPr>
          <p:nvPr>
            <p:ph type="sldNum" sz="quarter" idx="11"/>
          </p:nvPr>
        </p:nvSpPr>
        <p:spPr/>
        <p:txBody>
          <a:bodyPr/>
          <a:lstStyle/>
          <a:p>
            <a:fld id="{19B51A1E-902D-48AF-9020-955120F399B6}" type="slidenum">
              <a:rPr lang="en-US" noProof="0" smtClean="0"/>
              <a:pPr/>
              <a:t>11</a:t>
            </a:fld>
            <a:endParaRPr lang="en-US" noProof="0" dirty="0"/>
          </a:p>
        </p:txBody>
      </p:sp>
      <p:pic>
        <p:nvPicPr>
          <p:cNvPr id="4" name="Picture 3">
            <a:extLst>
              <a:ext uri="{FF2B5EF4-FFF2-40B4-BE49-F238E27FC236}">
                <a16:creationId xmlns:a16="http://schemas.microsoft.com/office/drawing/2014/main" id="{578E86E8-830F-4482-8A22-799F8A3EFDED}"/>
              </a:ext>
            </a:extLst>
          </p:cNvPr>
          <p:cNvPicPr>
            <a:picLocks noChangeAspect="1"/>
          </p:cNvPicPr>
          <p:nvPr/>
        </p:nvPicPr>
        <p:blipFill>
          <a:blip r:embed="rId2"/>
          <a:stretch>
            <a:fillRect/>
          </a:stretch>
        </p:blipFill>
        <p:spPr>
          <a:xfrm>
            <a:off x="811804" y="113660"/>
            <a:ext cx="10684565" cy="3609184"/>
          </a:xfrm>
          <a:prstGeom prst="rect">
            <a:avLst/>
          </a:prstGeom>
        </p:spPr>
      </p:pic>
      <p:pic>
        <p:nvPicPr>
          <p:cNvPr id="6" name="Picture 5">
            <a:extLst>
              <a:ext uri="{FF2B5EF4-FFF2-40B4-BE49-F238E27FC236}">
                <a16:creationId xmlns:a16="http://schemas.microsoft.com/office/drawing/2014/main" id="{6F9CC69E-30A7-49E3-81C3-6EBD22ADF4E2}"/>
              </a:ext>
            </a:extLst>
          </p:cNvPr>
          <p:cNvPicPr>
            <a:picLocks noChangeAspect="1"/>
          </p:cNvPicPr>
          <p:nvPr/>
        </p:nvPicPr>
        <p:blipFill>
          <a:blip r:embed="rId3"/>
          <a:stretch>
            <a:fillRect/>
          </a:stretch>
        </p:blipFill>
        <p:spPr>
          <a:xfrm>
            <a:off x="811804" y="3762601"/>
            <a:ext cx="10684565" cy="2328307"/>
          </a:xfrm>
          <a:prstGeom prst="rect">
            <a:avLst/>
          </a:prstGeom>
        </p:spPr>
      </p:pic>
    </p:spTree>
    <p:extLst>
      <p:ext uri="{BB962C8B-B14F-4D97-AF65-F5344CB8AC3E}">
        <p14:creationId xmlns:p14="http://schemas.microsoft.com/office/powerpoint/2010/main" val="2958642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9EE614-F9F4-4E05-A661-F189ABB9C09B}"/>
              </a:ext>
            </a:extLst>
          </p:cNvPr>
          <p:cNvSpPr>
            <a:spLocks noGrp="1"/>
          </p:cNvSpPr>
          <p:nvPr>
            <p:ph type="sldNum" sz="quarter" idx="11"/>
          </p:nvPr>
        </p:nvSpPr>
        <p:spPr/>
        <p:txBody>
          <a:bodyPr/>
          <a:lstStyle/>
          <a:p>
            <a:fld id="{19B51A1E-902D-48AF-9020-955120F399B6}" type="slidenum">
              <a:rPr lang="en-US" noProof="0" smtClean="0"/>
              <a:pPr/>
              <a:t>12</a:t>
            </a:fld>
            <a:endParaRPr lang="en-US" noProof="0" dirty="0"/>
          </a:p>
        </p:txBody>
      </p:sp>
      <p:pic>
        <p:nvPicPr>
          <p:cNvPr id="4" name="Picture 3">
            <a:extLst>
              <a:ext uri="{FF2B5EF4-FFF2-40B4-BE49-F238E27FC236}">
                <a16:creationId xmlns:a16="http://schemas.microsoft.com/office/drawing/2014/main" id="{B33DB82A-DA33-4C57-AD7E-88E1E7185988}"/>
              </a:ext>
            </a:extLst>
          </p:cNvPr>
          <p:cNvPicPr>
            <a:picLocks noChangeAspect="1"/>
          </p:cNvPicPr>
          <p:nvPr/>
        </p:nvPicPr>
        <p:blipFill>
          <a:blip r:embed="rId2"/>
          <a:stretch>
            <a:fillRect/>
          </a:stretch>
        </p:blipFill>
        <p:spPr>
          <a:xfrm>
            <a:off x="776665" y="0"/>
            <a:ext cx="11151704" cy="3166082"/>
          </a:xfrm>
          <a:prstGeom prst="rect">
            <a:avLst/>
          </a:prstGeom>
        </p:spPr>
      </p:pic>
      <p:pic>
        <p:nvPicPr>
          <p:cNvPr id="6" name="Picture 5">
            <a:extLst>
              <a:ext uri="{FF2B5EF4-FFF2-40B4-BE49-F238E27FC236}">
                <a16:creationId xmlns:a16="http://schemas.microsoft.com/office/drawing/2014/main" id="{83196122-0814-4D47-8D65-947FFC9EA274}"/>
              </a:ext>
            </a:extLst>
          </p:cNvPr>
          <p:cNvPicPr>
            <a:picLocks noChangeAspect="1"/>
          </p:cNvPicPr>
          <p:nvPr/>
        </p:nvPicPr>
        <p:blipFill>
          <a:blip r:embed="rId3"/>
          <a:stretch>
            <a:fillRect/>
          </a:stretch>
        </p:blipFill>
        <p:spPr>
          <a:xfrm>
            <a:off x="776665" y="3166082"/>
            <a:ext cx="11151704" cy="2022088"/>
          </a:xfrm>
          <a:prstGeom prst="rect">
            <a:avLst/>
          </a:prstGeom>
        </p:spPr>
      </p:pic>
    </p:spTree>
    <p:extLst>
      <p:ext uri="{BB962C8B-B14F-4D97-AF65-F5344CB8AC3E}">
        <p14:creationId xmlns:p14="http://schemas.microsoft.com/office/powerpoint/2010/main" val="1132857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22CD6D-0A79-423B-BA28-E938818E1B62}"/>
              </a:ext>
            </a:extLst>
          </p:cNvPr>
          <p:cNvSpPr>
            <a:spLocks noGrp="1"/>
          </p:cNvSpPr>
          <p:nvPr>
            <p:ph type="sldNum" sz="quarter" idx="11"/>
          </p:nvPr>
        </p:nvSpPr>
        <p:spPr/>
        <p:txBody>
          <a:bodyPr/>
          <a:lstStyle/>
          <a:p>
            <a:fld id="{19B51A1E-902D-48AF-9020-955120F399B6}" type="slidenum">
              <a:rPr lang="en-US" noProof="0" smtClean="0"/>
              <a:pPr/>
              <a:t>13</a:t>
            </a:fld>
            <a:endParaRPr lang="en-US" noProof="0" dirty="0"/>
          </a:p>
        </p:txBody>
      </p:sp>
      <p:pic>
        <p:nvPicPr>
          <p:cNvPr id="4" name="Picture 3">
            <a:extLst>
              <a:ext uri="{FF2B5EF4-FFF2-40B4-BE49-F238E27FC236}">
                <a16:creationId xmlns:a16="http://schemas.microsoft.com/office/drawing/2014/main" id="{0128BB4F-11FF-4EB4-A79F-314CF3484B36}"/>
              </a:ext>
            </a:extLst>
          </p:cNvPr>
          <p:cNvPicPr>
            <a:picLocks noChangeAspect="1"/>
          </p:cNvPicPr>
          <p:nvPr/>
        </p:nvPicPr>
        <p:blipFill>
          <a:blip r:embed="rId2"/>
          <a:stretch>
            <a:fillRect/>
          </a:stretch>
        </p:blipFill>
        <p:spPr>
          <a:xfrm>
            <a:off x="627578" y="537588"/>
            <a:ext cx="11300791" cy="5166598"/>
          </a:xfrm>
          <a:prstGeom prst="rect">
            <a:avLst/>
          </a:prstGeom>
        </p:spPr>
      </p:pic>
    </p:spTree>
    <p:extLst>
      <p:ext uri="{BB962C8B-B14F-4D97-AF65-F5344CB8AC3E}">
        <p14:creationId xmlns:p14="http://schemas.microsoft.com/office/powerpoint/2010/main" val="380440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86350F-34AC-462F-BBED-FC60EF22E871}"/>
              </a:ext>
            </a:extLst>
          </p:cNvPr>
          <p:cNvSpPr>
            <a:spLocks noGrp="1"/>
          </p:cNvSpPr>
          <p:nvPr>
            <p:ph type="sldNum" sz="quarter" idx="11"/>
          </p:nvPr>
        </p:nvSpPr>
        <p:spPr/>
        <p:txBody>
          <a:bodyPr/>
          <a:lstStyle/>
          <a:p>
            <a:fld id="{19B51A1E-902D-48AF-9020-955120F399B6}" type="slidenum">
              <a:rPr lang="en-US" noProof="0" smtClean="0"/>
              <a:pPr/>
              <a:t>14</a:t>
            </a:fld>
            <a:endParaRPr lang="en-US" noProof="0" dirty="0"/>
          </a:p>
        </p:txBody>
      </p:sp>
      <p:pic>
        <p:nvPicPr>
          <p:cNvPr id="4" name="Picture 3">
            <a:extLst>
              <a:ext uri="{FF2B5EF4-FFF2-40B4-BE49-F238E27FC236}">
                <a16:creationId xmlns:a16="http://schemas.microsoft.com/office/drawing/2014/main" id="{EA515571-039B-4B63-801D-EDFF30F5752F}"/>
              </a:ext>
            </a:extLst>
          </p:cNvPr>
          <p:cNvPicPr>
            <a:picLocks noChangeAspect="1"/>
          </p:cNvPicPr>
          <p:nvPr/>
        </p:nvPicPr>
        <p:blipFill rotWithShape="1">
          <a:blip r:embed="rId2"/>
          <a:srcRect l="9049"/>
          <a:stretch/>
        </p:blipFill>
        <p:spPr>
          <a:xfrm>
            <a:off x="407612" y="351112"/>
            <a:ext cx="11088757" cy="5062472"/>
          </a:xfrm>
          <a:prstGeom prst="rect">
            <a:avLst/>
          </a:prstGeom>
        </p:spPr>
      </p:pic>
      <p:pic>
        <p:nvPicPr>
          <p:cNvPr id="5" name="Picture 4">
            <a:extLst>
              <a:ext uri="{FF2B5EF4-FFF2-40B4-BE49-F238E27FC236}">
                <a16:creationId xmlns:a16="http://schemas.microsoft.com/office/drawing/2014/main" id="{C2EB6551-84B6-477D-B93E-9D50E5246CDE}"/>
              </a:ext>
            </a:extLst>
          </p:cNvPr>
          <p:cNvPicPr>
            <a:picLocks noChangeAspect="1"/>
          </p:cNvPicPr>
          <p:nvPr/>
        </p:nvPicPr>
        <p:blipFill rotWithShape="1">
          <a:blip r:embed="rId3"/>
          <a:srcRect l="22930" t="-4199" b="1221"/>
          <a:stretch/>
        </p:blipFill>
        <p:spPr>
          <a:xfrm>
            <a:off x="1152939" y="5413584"/>
            <a:ext cx="5665304" cy="621288"/>
          </a:xfrm>
          <a:prstGeom prst="rect">
            <a:avLst/>
          </a:prstGeom>
        </p:spPr>
      </p:pic>
    </p:spTree>
    <p:extLst>
      <p:ext uri="{BB962C8B-B14F-4D97-AF65-F5344CB8AC3E}">
        <p14:creationId xmlns:p14="http://schemas.microsoft.com/office/powerpoint/2010/main" val="406031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85EB10-CC97-4F9B-B8CF-84F8B722D8DD}"/>
              </a:ext>
            </a:extLst>
          </p:cNvPr>
          <p:cNvSpPr>
            <a:spLocks noGrp="1"/>
          </p:cNvSpPr>
          <p:nvPr>
            <p:ph type="sldNum" sz="quarter" idx="11"/>
          </p:nvPr>
        </p:nvSpPr>
        <p:spPr/>
        <p:txBody>
          <a:bodyPr/>
          <a:lstStyle/>
          <a:p>
            <a:fld id="{19B51A1E-902D-48AF-9020-955120F399B6}" type="slidenum">
              <a:rPr lang="en-US" noProof="0" smtClean="0"/>
              <a:pPr/>
              <a:t>15</a:t>
            </a:fld>
            <a:endParaRPr lang="en-US" noProof="0" dirty="0"/>
          </a:p>
        </p:txBody>
      </p:sp>
      <p:pic>
        <p:nvPicPr>
          <p:cNvPr id="6" name="Picture 5">
            <a:extLst>
              <a:ext uri="{FF2B5EF4-FFF2-40B4-BE49-F238E27FC236}">
                <a16:creationId xmlns:a16="http://schemas.microsoft.com/office/drawing/2014/main" id="{7121C759-C761-4626-95FA-F3CC16BED250}"/>
              </a:ext>
            </a:extLst>
          </p:cNvPr>
          <p:cNvPicPr>
            <a:picLocks noChangeAspect="1"/>
          </p:cNvPicPr>
          <p:nvPr/>
        </p:nvPicPr>
        <p:blipFill>
          <a:blip r:embed="rId2"/>
          <a:stretch>
            <a:fillRect/>
          </a:stretch>
        </p:blipFill>
        <p:spPr>
          <a:xfrm>
            <a:off x="0" y="1475819"/>
            <a:ext cx="12192000" cy="3364537"/>
          </a:xfrm>
          <a:prstGeom prst="rect">
            <a:avLst/>
          </a:prstGeom>
        </p:spPr>
      </p:pic>
    </p:spTree>
    <p:extLst>
      <p:ext uri="{BB962C8B-B14F-4D97-AF65-F5344CB8AC3E}">
        <p14:creationId xmlns:p14="http://schemas.microsoft.com/office/powerpoint/2010/main" val="2948673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C9E984-9C5A-452B-B054-B206C43F5405}"/>
              </a:ext>
            </a:extLst>
          </p:cNvPr>
          <p:cNvSpPr>
            <a:spLocks noGrp="1"/>
          </p:cNvSpPr>
          <p:nvPr>
            <p:ph type="sldNum" sz="quarter" idx="11"/>
          </p:nvPr>
        </p:nvSpPr>
        <p:spPr/>
        <p:txBody>
          <a:bodyPr/>
          <a:lstStyle/>
          <a:p>
            <a:fld id="{19B51A1E-902D-48AF-9020-955120F399B6}" type="slidenum">
              <a:rPr lang="en-US" noProof="0" smtClean="0"/>
              <a:pPr/>
              <a:t>16</a:t>
            </a:fld>
            <a:endParaRPr lang="en-US" noProof="0" dirty="0"/>
          </a:p>
        </p:txBody>
      </p:sp>
      <p:pic>
        <p:nvPicPr>
          <p:cNvPr id="3" name="Picture 2">
            <a:extLst>
              <a:ext uri="{FF2B5EF4-FFF2-40B4-BE49-F238E27FC236}">
                <a16:creationId xmlns:a16="http://schemas.microsoft.com/office/drawing/2014/main" id="{CC92423F-8BDA-4649-A621-8C51C23E9EBC}"/>
              </a:ext>
            </a:extLst>
          </p:cNvPr>
          <p:cNvPicPr>
            <a:picLocks noChangeAspect="1"/>
          </p:cNvPicPr>
          <p:nvPr/>
        </p:nvPicPr>
        <p:blipFill>
          <a:blip r:embed="rId2"/>
          <a:stretch>
            <a:fillRect/>
          </a:stretch>
        </p:blipFill>
        <p:spPr>
          <a:xfrm>
            <a:off x="738754" y="0"/>
            <a:ext cx="10714491" cy="4015409"/>
          </a:xfrm>
          <a:prstGeom prst="rect">
            <a:avLst/>
          </a:prstGeom>
        </p:spPr>
      </p:pic>
      <p:pic>
        <p:nvPicPr>
          <p:cNvPr id="5" name="Picture 4">
            <a:extLst>
              <a:ext uri="{FF2B5EF4-FFF2-40B4-BE49-F238E27FC236}">
                <a16:creationId xmlns:a16="http://schemas.microsoft.com/office/drawing/2014/main" id="{30169FC2-FE03-49B0-8EC9-33E1C71ED482}"/>
              </a:ext>
            </a:extLst>
          </p:cNvPr>
          <p:cNvPicPr>
            <a:picLocks noChangeAspect="1"/>
          </p:cNvPicPr>
          <p:nvPr/>
        </p:nvPicPr>
        <p:blipFill rotWithShape="1">
          <a:blip r:embed="rId3"/>
          <a:srcRect t="6751"/>
          <a:stretch/>
        </p:blipFill>
        <p:spPr>
          <a:xfrm>
            <a:off x="898487" y="3866322"/>
            <a:ext cx="10714491" cy="2991678"/>
          </a:xfrm>
          <a:prstGeom prst="rect">
            <a:avLst/>
          </a:prstGeom>
        </p:spPr>
      </p:pic>
    </p:spTree>
    <p:extLst>
      <p:ext uri="{BB962C8B-B14F-4D97-AF65-F5344CB8AC3E}">
        <p14:creationId xmlns:p14="http://schemas.microsoft.com/office/powerpoint/2010/main" val="143555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9E912C-9CA7-4241-B18F-B5417C94BCE6}"/>
              </a:ext>
            </a:extLst>
          </p:cNvPr>
          <p:cNvSpPr>
            <a:spLocks noGrp="1"/>
          </p:cNvSpPr>
          <p:nvPr>
            <p:ph type="sldNum" sz="quarter" idx="11"/>
          </p:nvPr>
        </p:nvSpPr>
        <p:spPr/>
        <p:txBody>
          <a:bodyPr/>
          <a:lstStyle/>
          <a:p>
            <a:fld id="{19B51A1E-902D-48AF-9020-955120F399B6}" type="slidenum">
              <a:rPr lang="en-US" noProof="0" smtClean="0"/>
              <a:pPr/>
              <a:t>17</a:t>
            </a:fld>
            <a:endParaRPr lang="en-US" noProof="0" dirty="0"/>
          </a:p>
        </p:txBody>
      </p:sp>
      <p:pic>
        <p:nvPicPr>
          <p:cNvPr id="4" name="Picture 3">
            <a:extLst>
              <a:ext uri="{FF2B5EF4-FFF2-40B4-BE49-F238E27FC236}">
                <a16:creationId xmlns:a16="http://schemas.microsoft.com/office/drawing/2014/main" id="{B9D54A06-2DD3-4068-B67F-292E9686CF61}"/>
              </a:ext>
            </a:extLst>
          </p:cNvPr>
          <p:cNvPicPr>
            <a:picLocks noChangeAspect="1"/>
          </p:cNvPicPr>
          <p:nvPr/>
        </p:nvPicPr>
        <p:blipFill rotWithShape="1">
          <a:blip r:embed="rId2"/>
          <a:srcRect t="4887"/>
          <a:stretch/>
        </p:blipFill>
        <p:spPr>
          <a:xfrm>
            <a:off x="0" y="0"/>
            <a:ext cx="12192000" cy="3429673"/>
          </a:xfrm>
          <a:prstGeom prst="rect">
            <a:avLst/>
          </a:prstGeom>
        </p:spPr>
      </p:pic>
      <p:pic>
        <p:nvPicPr>
          <p:cNvPr id="6" name="Picture 5">
            <a:extLst>
              <a:ext uri="{FF2B5EF4-FFF2-40B4-BE49-F238E27FC236}">
                <a16:creationId xmlns:a16="http://schemas.microsoft.com/office/drawing/2014/main" id="{A066E0EB-ADC5-4060-8D0A-0B5A7B46A52A}"/>
              </a:ext>
            </a:extLst>
          </p:cNvPr>
          <p:cNvPicPr>
            <a:picLocks noChangeAspect="1"/>
          </p:cNvPicPr>
          <p:nvPr/>
        </p:nvPicPr>
        <p:blipFill>
          <a:blip r:embed="rId3"/>
          <a:stretch>
            <a:fillRect/>
          </a:stretch>
        </p:blipFill>
        <p:spPr>
          <a:xfrm>
            <a:off x="0" y="3429000"/>
            <a:ext cx="12192000" cy="3429673"/>
          </a:xfrm>
          <a:prstGeom prst="rect">
            <a:avLst/>
          </a:prstGeom>
        </p:spPr>
      </p:pic>
    </p:spTree>
    <p:extLst>
      <p:ext uri="{BB962C8B-B14F-4D97-AF65-F5344CB8AC3E}">
        <p14:creationId xmlns:p14="http://schemas.microsoft.com/office/powerpoint/2010/main" val="193191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8EFB3D-A769-44C4-BC29-1870C2307CAF}"/>
              </a:ext>
            </a:extLst>
          </p:cNvPr>
          <p:cNvSpPr>
            <a:spLocks noGrp="1"/>
          </p:cNvSpPr>
          <p:nvPr>
            <p:ph type="sldNum" sz="quarter" idx="11"/>
          </p:nvPr>
        </p:nvSpPr>
        <p:spPr/>
        <p:txBody>
          <a:bodyPr/>
          <a:lstStyle/>
          <a:p>
            <a:fld id="{19B51A1E-902D-48AF-9020-955120F399B6}" type="slidenum">
              <a:rPr lang="en-US" noProof="0" smtClean="0"/>
              <a:pPr/>
              <a:t>18</a:t>
            </a:fld>
            <a:endParaRPr lang="en-US" noProof="0" dirty="0"/>
          </a:p>
        </p:txBody>
      </p:sp>
      <p:pic>
        <p:nvPicPr>
          <p:cNvPr id="4" name="Picture 3">
            <a:extLst>
              <a:ext uri="{FF2B5EF4-FFF2-40B4-BE49-F238E27FC236}">
                <a16:creationId xmlns:a16="http://schemas.microsoft.com/office/drawing/2014/main" id="{727E20F3-1838-4C84-88CE-930235877E27}"/>
              </a:ext>
            </a:extLst>
          </p:cNvPr>
          <p:cNvPicPr>
            <a:picLocks noChangeAspect="1"/>
          </p:cNvPicPr>
          <p:nvPr/>
        </p:nvPicPr>
        <p:blipFill>
          <a:blip r:embed="rId2"/>
          <a:stretch>
            <a:fillRect/>
          </a:stretch>
        </p:blipFill>
        <p:spPr>
          <a:xfrm>
            <a:off x="0" y="109330"/>
            <a:ext cx="12192000" cy="5007172"/>
          </a:xfrm>
          <a:prstGeom prst="rect">
            <a:avLst/>
          </a:prstGeom>
        </p:spPr>
      </p:pic>
    </p:spTree>
    <p:extLst>
      <p:ext uri="{BB962C8B-B14F-4D97-AF65-F5344CB8AC3E}">
        <p14:creationId xmlns:p14="http://schemas.microsoft.com/office/powerpoint/2010/main" val="328714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4FD72C-B8FE-4253-B34F-F890BD0E4460}"/>
              </a:ext>
            </a:extLst>
          </p:cNvPr>
          <p:cNvSpPr>
            <a:spLocks noGrp="1"/>
          </p:cNvSpPr>
          <p:nvPr>
            <p:ph type="sldNum" sz="quarter" idx="11"/>
          </p:nvPr>
        </p:nvSpPr>
        <p:spPr/>
        <p:txBody>
          <a:bodyPr/>
          <a:lstStyle/>
          <a:p>
            <a:fld id="{19B51A1E-902D-48AF-9020-955120F399B6}" type="slidenum">
              <a:rPr lang="en-US" noProof="0" smtClean="0"/>
              <a:pPr/>
              <a:t>19</a:t>
            </a:fld>
            <a:endParaRPr lang="en-US" noProof="0" dirty="0"/>
          </a:p>
        </p:txBody>
      </p:sp>
      <p:sp>
        <p:nvSpPr>
          <p:cNvPr id="3" name="Rectangle 2">
            <a:extLst>
              <a:ext uri="{FF2B5EF4-FFF2-40B4-BE49-F238E27FC236}">
                <a16:creationId xmlns:a16="http://schemas.microsoft.com/office/drawing/2014/main" id="{5616EE13-481A-4A61-9D5A-A880218BD8A1}"/>
              </a:ext>
            </a:extLst>
          </p:cNvPr>
          <p:cNvSpPr/>
          <p:nvPr/>
        </p:nvSpPr>
        <p:spPr>
          <a:xfrm>
            <a:off x="761731" y="1465642"/>
            <a:ext cx="4598253" cy="523220"/>
          </a:xfrm>
          <a:prstGeom prst="rect">
            <a:avLst/>
          </a:prstGeom>
        </p:spPr>
        <p:txBody>
          <a:bodyPr wrap="square" lIns="91440" tIns="45720" rIns="91440" bIns="45720" anchor="t">
            <a:spAutoFit/>
          </a:bodyPr>
          <a:lstStyle/>
          <a:p>
            <a:r>
              <a:rPr lang="en-US" sz="2800" b="1" dirty="0">
                <a:solidFill>
                  <a:srgbClr val="489633"/>
                </a:solidFill>
                <a:latin typeface="Adobe Garamond Pro" panose="02020502060506020403" pitchFamily="18" charset="0"/>
                <a:ea typeface="Adobe Fangsong Std R" panose="02020400000000000000" pitchFamily="18" charset="-128"/>
              </a:rPr>
              <a:t>EXISTING SYSTEM</a:t>
            </a:r>
          </a:p>
        </p:txBody>
      </p:sp>
      <p:sp>
        <p:nvSpPr>
          <p:cNvPr id="5" name="TextBox 4">
            <a:extLst>
              <a:ext uri="{FF2B5EF4-FFF2-40B4-BE49-F238E27FC236}">
                <a16:creationId xmlns:a16="http://schemas.microsoft.com/office/drawing/2014/main" id="{9CF3A15C-588A-446A-AABB-B90842EB5736}"/>
              </a:ext>
            </a:extLst>
          </p:cNvPr>
          <p:cNvSpPr txBox="1"/>
          <p:nvPr/>
        </p:nvSpPr>
        <p:spPr>
          <a:xfrm>
            <a:off x="6832017" y="1465642"/>
            <a:ext cx="3944620" cy="523220"/>
          </a:xfrm>
          <a:prstGeom prst="rect">
            <a:avLst/>
          </a:prstGeom>
          <a:noFill/>
        </p:spPr>
        <p:txBody>
          <a:bodyPr wrap="square">
            <a:spAutoFit/>
          </a:bodyPr>
          <a:lstStyle/>
          <a:p>
            <a:r>
              <a:rPr lang="en-US" sz="2800" b="1" dirty="0">
                <a:solidFill>
                  <a:srgbClr val="489633"/>
                </a:solidFill>
                <a:latin typeface="Adobe Garamond Pro" panose="02020502060506020403" pitchFamily="18" charset="0"/>
                <a:ea typeface="Adobe Fangsong Std R" panose="02020400000000000000" pitchFamily="18" charset="-128"/>
              </a:rPr>
              <a:t>PROPOSED SYSTEM</a:t>
            </a:r>
          </a:p>
        </p:txBody>
      </p:sp>
      <p:sp>
        <p:nvSpPr>
          <p:cNvPr id="7" name="TextBox 6">
            <a:extLst>
              <a:ext uri="{FF2B5EF4-FFF2-40B4-BE49-F238E27FC236}">
                <a16:creationId xmlns:a16="http://schemas.microsoft.com/office/drawing/2014/main" id="{3F27F980-1F1E-448E-A95D-BDE78561CB04}"/>
              </a:ext>
            </a:extLst>
          </p:cNvPr>
          <p:cNvSpPr txBox="1"/>
          <p:nvPr/>
        </p:nvSpPr>
        <p:spPr>
          <a:xfrm>
            <a:off x="407192" y="2651760"/>
            <a:ext cx="5307330" cy="2155718"/>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dirty="0">
                <a:latin typeface="Book Antiqua" panose="02040602050305030304" pitchFamily="18" charset="0"/>
              </a:rPr>
              <a:t>One existing system used majority voting technique with learners such as Random forest, Decision tree and Naïve Bayes with accuracy 85.4%.</a:t>
            </a:r>
          </a:p>
          <a:p>
            <a:pPr marR="0">
              <a:lnSpc>
                <a:spcPct val="107000"/>
              </a:lnSpc>
              <a:spcBef>
                <a:spcPts val="0"/>
              </a:spcBef>
              <a:spcAft>
                <a:spcPts val="0"/>
              </a:spcAft>
            </a:pPr>
            <a:endParaRPr lang="en-US" dirty="0">
              <a:latin typeface="Book Antiqua" panose="02040602050305030304" pitchFamily="18" charset="0"/>
            </a:endParaRPr>
          </a:p>
          <a:p>
            <a:pPr marL="285750" marR="0" indent="-285750">
              <a:lnSpc>
                <a:spcPct val="107000"/>
              </a:lnSpc>
              <a:spcBef>
                <a:spcPts val="0"/>
              </a:spcBef>
              <a:spcAft>
                <a:spcPts val="0"/>
              </a:spcAft>
              <a:buFont typeface="Arial" panose="020B0604020202020204" pitchFamily="34" charset="0"/>
              <a:buChar char="•"/>
            </a:pPr>
            <a:r>
              <a:rPr lang="en-US" dirty="0">
                <a:latin typeface="Book Antiqua" panose="02040602050305030304" pitchFamily="18" charset="0"/>
              </a:rPr>
              <a:t>Another existing system used ANN with accuracy 76.1%.</a:t>
            </a:r>
          </a:p>
        </p:txBody>
      </p:sp>
      <p:sp>
        <p:nvSpPr>
          <p:cNvPr id="9" name="TextBox 8">
            <a:extLst>
              <a:ext uri="{FF2B5EF4-FFF2-40B4-BE49-F238E27FC236}">
                <a16:creationId xmlns:a16="http://schemas.microsoft.com/office/drawing/2014/main" id="{9164F85F-0F33-4706-9C53-C943C133A8D8}"/>
              </a:ext>
            </a:extLst>
          </p:cNvPr>
          <p:cNvSpPr txBox="1"/>
          <p:nvPr/>
        </p:nvSpPr>
        <p:spPr>
          <a:xfrm>
            <a:off x="6079714" y="2651760"/>
            <a:ext cx="5416655" cy="1266629"/>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sz="1800" dirty="0">
                <a:effectLst/>
                <a:latin typeface="Book Antiqua"/>
                <a:ea typeface="Calibri" panose="020F0502020204030204" pitchFamily="34" charset="0"/>
                <a:cs typeface="Times New Roman"/>
              </a:rPr>
              <a:t>Ensemble model with majority voting technique, using a combination of algorithm namely Random Forest, </a:t>
            </a:r>
            <a:r>
              <a:rPr lang="en-US" sz="1800" dirty="0" err="1">
                <a:effectLst/>
                <a:latin typeface="Book Antiqua"/>
                <a:ea typeface="Calibri" panose="020F0502020204030204" pitchFamily="34" charset="0"/>
                <a:cs typeface="Times New Roman"/>
              </a:rPr>
              <a:t>kNN</a:t>
            </a:r>
            <a:r>
              <a:rPr lang="en-US" sz="1800" dirty="0">
                <a:effectLst/>
                <a:latin typeface="Book Antiqua"/>
                <a:ea typeface="Calibri" panose="020F0502020204030204" pitchFamily="34" charset="0"/>
                <a:cs typeface="Times New Roman"/>
              </a:rPr>
              <a:t>,</a:t>
            </a:r>
            <a:r>
              <a:rPr lang="en-US" sz="1800" baseline="0" dirty="0">
                <a:effectLst/>
                <a:latin typeface="Book Antiqua"/>
                <a:ea typeface="Calibri" panose="020F0502020204030204" pitchFamily="34" charset="0"/>
                <a:cs typeface="Times New Roman"/>
              </a:rPr>
              <a:t> and Decision Tree with accuracy 89.27%.</a:t>
            </a:r>
          </a:p>
        </p:txBody>
      </p:sp>
    </p:spTree>
    <p:extLst>
      <p:ext uri="{BB962C8B-B14F-4D97-AF65-F5344CB8AC3E}">
        <p14:creationId xmlns:p14="http://schemas.microsoft.com/office/powerpoint/2010/main" val="138137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C6804F-C6A2-4907-8BE6-675AC72F3602}"/>
              </a:ext>
            </a:extLst>
          </p:cNvPr>
          <p:cNvSpPr txBox="1"/>
          <p:nvPr/>
        </p:nvSpPr>
        <p:spPr>
          <a:xfrm>
            <a:off x="1168751" y="493515"/>
            <a:ext cx="9854498" cy="769441"/>
          </a:xfrm>
          <a:prstGeom prst="rect">
            <a:avLst/>
          </a:prstGeom>
          <a:noFill/>
        </p:spPr>
        <p:txBody>
          <a:bodyPr wrap="square" lIns="91440" tIns="45720" rIns="91440" bIns="45720" anchor="t">
            <a:spAutoFit/>
          </a:bodyPr>
          <a:lstStyle/>
          <a:p>
            <a:pPr algn="ctr"/>
            <a:r>
              <a:rPr lang="en-US" sz="4400" b="1" dirty="0">
                <a:solidFill>
                  <a:srgbClr val="489633"/>
                </a:solidFill>
                <a:effectLst/>
                <a:latin typeface="Adobe Garamond Pro" panose="02020502060506020403" pitchFamily="18" charset="0"/>
                <a:ea typeface="Calibri" panose="020F0502020204030204" pitchFamily="34" charset="0"/>
                <a:cs typeface="Times New Roman"/>
              </a:rPr>
              <a:t>PROBLEM STATEMENT</a:t>
            </a:r>
            <a:endParaRPr lang="en-IN" sz="4400" b="1" dirty="0">
              <a:solidFill>
                <a:srgbClr val="489633"/>
              </a:solidFill>
              <a:effectLst/>
              <a:latin typeface="Adobe Garamond Pro" panose="02020502060506020403" pitchFamily="18" charset="0"/>
              <a:ea typeface="Calibri" panose="020F0502020204030204" pitchFamily="34" charset="0"/>
              <a:cs typeface="Times New Roman"/>
            </a:endParaRPr>
          </a:p>
        </p:txBody>
      </p:sp>
      <p:sp>
        <p:nvSpPr>
          <p:cNvPr id="9" name="TextBox 8">
            <a:extLst>
              <a:ext uri="{FF2B5EF4-FFF2-40B4-BE49-F238E27FC236}">
                <a16:creationId xmlns:a16="http://schemas.microsoft.com/office/drawing/2014/main" id="{0DF18559-1DDE-4A9D-98B6-D6381E4FAD21}"/>
              </a:ext>
            </a:extLst>
          </p:cNvPr>
          <p:cNvSpPr txBox="1"/>
          <p:nvPr/>
        </p:nvSpPr>
        <p:spPr>
          <a:xfrm>
            <a:off x="1476499" y="1673792"/>
            <a:ext cx="9239002" cy="4154984"/>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Farmers are not aware of the right crop according to their soil characteristics and site specific parameters. Due to </a:t>
            </a:r>
            <a:r>
              <a:rPr kumimoji="0" lang="en-GB"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this the yield can be low and they face a setback in productivity. </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A system to recommend the most appropriate crop to farmers using </a:t>
            </a:r>
            <a:r>
              <a:rPr lang="en-US" sz="2400" dirty="0">
                <a:solidFill>
                  <a:srgbClr val="000000"/>
                </a:solidFill>
                <a:latin typeface="Adobe Garamond Pro" panose="02020502060506020403" pitchFamily="18" charset="0"/>
              </a:rPr>
              <a:t>m</a:t>
            </a:r>
            <a:r>
              <a:rPr kumimoji="0" lang="en-US" sz="2400" b="0" i="0" u="none" strike="noStrike" kern="1200" cap="none" spc="0" normalizeH="0" baseline="0" noProof="0" dirty="0" err="1">
                <a:ln>
                  <a:noFill/>
                </a:ln>
                <a:solidFill>
                  <a:srgbClr val="000000"/>
                </a:solidFill>
                <a:effectLst/>
                <a:uLnTx/>
                <a:uFillTx/>
                <a:latin typeface="Adobe Garamond Pro" panose="02020502060506020403" pitchFamily="18" charset="0"/>
                <a:ea typeface="+mn-ea"/>
                <a:cs typeface="+mn-cs"/>
              </a:rPr>
              <a:t>achine</a:t>
            </a: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 learning models such as Random forest, KNN and Decision tree which are combined to form an ensemble model. It is based on certain input parameters like soil pH, EC (Electrical Conductivity), N, P, K, soil type, soil moisture, area and environmental conditions like temperature and </a:t>
            </a:r>
            <a:r>
              <a:rPr lang="en-US" sz="2400" dirty="0">
                <a:solidFill>
                  <a:srgbClr val="000000"/>
                </a:solidFill>
                <a:latin typeface="Adobe Garamond Pro" panose="02020502060506020403" pitchFamily="18" charset="0"/>
              </a:rPr>
              <a:t>rainfall</a:t>
            </a: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 will help significantly increase productivity and reduce loss. </a:t>
            </a:r>
            <a:r>
              <a:rPr lang="en-US" sz="2400" dirty="0">
                <a:solidFill>
                  <a:srgbClr val="000000"/>
                </a:solidFill>
                <a:latin typeface="Adobe Garamond Pro" panose="02020502060506020403" pitchFamily="18" charset="0"/>
              </a:rPr>
              <a:t>The trained model is further given real time inputs from the IoT system along with user inputs to give the output.</a:t>
            </a:r>
            <a:endPar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endParaRPr>
          </a:p>
        </p:txBody>
      </p:sp>
    </p:spTree>
    <p:extLst>
      <p:ext uri="{BB962C8B-B14F-4D97-AF65-F5344CB8AC3E}">
        <p14:creationId xmlns:p14="http://schemas.microsoft.com/office/powerpoint/2010/main" val="237129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3219975087"/>
              </p:ext>
            </p:extLst>
          </p:nvPr>
        </p:nvGraphicFramePr>
        <p:xfrm>
          <a:off x="458194" y="1770656"/>
          <a:ext cx="10253349" cy="473947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D146CDF-AE1C-44C2-81BA-82FED41F293A}"/>
              </a:ext>
            </a:extLst>
          </p:cNvPr>
          <p:cNvSpPr txBox="1"/>
          <p:nvPr/>
        </p:nvSpPr>
        <p:spPr>
          <a:xfrm>
            <a:off x="2810270" y="347870"/>
            <a:ext cx="6571459" cy="769441"/>
          </a:xfrm>
          <a:prstGeom prst="rect">
            <a:avLst/>
          </a:prstGeom>
          <a:noFill/>
        </p:spPr>
        <p:txBody>
          <a:bodyPr wrap="square" rtlCol="0">
            <a:spAutoFit/>
          </a:bodyPr>
          <a:lstStyle/>
          <a:p>
            <a:pPr algn="ctr"/>
            <a:r>
              <a:rPr lang="en-US" sz="4400" b="1" dirty="0">
                <a:solidFill>
                  <a:srgbClr val="489633"/>
                </a:solidFill>
                <a:latin typeface="Adobe Garamond Pro" panose="02020502060506020403" pitchFamily="18" charset="0"/>
                <a:ea typeface="Adobe Fangsong Std R" panose="02020400000000000000" pitchFamily="18" charset="-128"/>
              </a:rPr>
              <a:t>RESULT ANALYSIS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1"/>
          <p:cNvGraphicFramePr/>
          <p:nvPr>
            <p:extLst>
              <p:ext uri="{D42A27DB-BD31-4B8C-83A1-F6EECF244321}">
                <p14:modId xmlns:p14="http://schemas.microsoft.com/office/powerpoint/2010/main" val="413389475"/>
              </p:ext>
            </p:extLst>
          </p:nvPr>
        </p:nvGraphicFramePr>
        <p:xfrm>
          <a:off x="1"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675120" y="394546"/>
            <a:ext cx="4527974" cy="1446550"/>
          </a:xfrm>
          <a:prstGeom prst="rect">
            <a:avLst/>
          </a:prstGeom>
          <a:noFill/>
        </p:spPr>
        <p:txBody>
          <a:bodyPr wrap="square" rtlCol="0">
            <a:spAutoFit/>
          </a:bodyPr>
          <a:lstStyle/>
          <a:p>
            <a:pPr algn="ctr"/>
            <a:r>
              <a:rPr lang="en-US" sz="4400" b="1" dirty="0">
                <a:solidFill>
                  <a:srgbClr val="489633"/>
                </a:solidFill>
                <a:latin typeface="Adobe Garamond Pro" panose="02020502060506020403" pitchFamily="18" charset="0"/>
                <a:ea typeface="Adobe Fangsong Std R" panose="02020400000000000000" pitchFamily="18" charset="-128"/>
              </a:rPr>
              <a:t>PROJECT </a:t>
            </a:r>
          </a:p>
          <a:p>
            <a:pPr algn="ctr"/>
            <a:r>
              <a:rPr lang="en-US" sz="4400" b="1" dirty="0">
                <a:solidFill>
                  <a:srgbClr val="489633"/>
                </a:solidFill>
                <a:latin typeface="Adobe Garamond Pro" panose="02020502060506020403" pitchFamily="18" charset="0"/>
                <a:ea typeface="Adobe Fangsong Std R" panose="02020400000000000000" pitchFamily="18" charset="-128"/>
              </a:rPr>
              <a:t>TIMELINE </a:t>
            </a:r>
          </a:p>
        </p:txBody>
      </p:sp>
      <p:sp>
        <p:nvSpPr>
          <p:cNvPr id="2" name="TextBox 1">
            <a:extLst>
              <a:ext uri="{FF2B5EF4-FFF2-40B4-BE49-F238E27FC236}">
                <a16:creationId xmlns:a16="http://schemas.microsoft.com/office/drawing/2014/main" id="{45DA9FAA-6C12-4CF1-AB5B-50AEAE323CE5}"/>
              </a:ext>
            </a:extLst>
          </p:cNvPr>
          <p:cNvSpPr txBox="1"/>
          <p:nvPr/>
        </p:nvSpPr>
        <p:spPr>
          <a:xfrm>
            <a:off x="1625600" y="4803894"/>
            <a:ext cx="2682240" cy="369332"/>
          </a:xfrm>
          <a:prstGeom prst="rect">
            <a:avLst/>
          </a:prstGeom>
          <a:noFill/>
        </p:spPr>
        <p:txBody>
          <a:bodyPr wrap="square" rtlCol="0">
            <a:spAutoFit/>
          </a:bodyPr>
          <a:lstStyle/>
          <a:p>
            <a:r>
              <a:rPr lang="en-US" dirty="0">
                <a:latin typeface="Adobe Garamond Pro" panose="02020502060506020403"/>
              </a:rPr>
              <a:t>Work done so far</a:t>
            </a:r>
            <a:endParaRPr lang="en-IN" dirty="0">
              <a:latin typeface="Adobe Garamond Pro" panose="02020502060506020403"/>
            </a:endParaRPr>
          </a:p>
        </p:txBody>
      </p:sp>
      <p:sp>
        <p:nvSpPr>
          <p:cNvPr id="3" name="Rectangle 2">
            <a:extLst>
              <a:ext uri="{FF2B5EF4-FFF2-40B4-BE49-F238E27FC236}">
                <a16:creationId xmlns:a16="http://schemas.microsoft.com/office/drawing/2014/main" id="{1A752865-8D54-4D4D-A32B-D44997843D61}"/>
              </a:ext>
            </a:extLst>
          </p:cNvPr>
          <p:cNvSpPr/>
          <p:nvPr/>
        </p:nvSpPr>
        <p:spPr>
          <a:xfrm>
            <a:off x="1320800" y="4856480"/>
            <a:ext cx="304800" cy="264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B55A244-09CE-4C48-A262-27FA56D4B48F}"/>
              </a:ext>
            </a:extLst>
          </p:cNvPr>
          <p:cNvSpPr/>
          <p:nvPr/>
        </p:nvSpPr>
        <p:spPr>
          <a:xfrm>
            <a:off x="1320800" y="5384800"/>
            <a:ext cx="304800" cy="264160"/>
          </a:xfrm>
          <a:prstGeom prst="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E631FF4-0565-4734-BDE1-7DBBC68C2EFD}"/>
              </a:ext>
            </a:extLst>
          </p:cNvPr>
          <p:cNvSpPr txBox="1"/>
          <p:nvPr/>
        </p:nvSpPr>
        <p:spPr>
          <a:xfrm>
            <a:off x="1625600" y="5364480"/>
            <a:ext cx="2682240" cy="369332"/>
          </a:xfrm>
          <a:prstGeom prst="rect">
            <a:avLst/>
          </a:prstGeom>
          <a:noFill/>
        </p:spPr>
        <p:txBody>
          <a:bodyPr wrap="square" rtlCol="0">
            <a:spAutoFit/>
          </a:bodyPr>
          <a:lstStyle/>
          <a:p>
            <a:r>
              <a:rPr lang="en-US" dirty="0">
                <a:latin typeface="Adobe Garamond Pro" panose="02020502060506020403"/>
              </a:rPr>
              <a:t>Work to be completed</a:t>
            </a:r>
            <a:endParaRPr lang="en-IN" dirty="0">
              <a:latin typeface="Adobe Garamond Pro" panose="02020502060506020403"/>
            </a:endParaRPr>
          </a:p>
        </p:txBody>
      </p:sp>
    </p:spTree>
    <p:extLst>
      <p:ext uri="{BB962C8B-B14F-4D97-AF65-F5344CB8AC3E}">
        <p14:creationId xmlns:p14="http://schemas.microsoft.com/office/powerpoint/2010/main" val="693342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631306-A354-4D82-9927-EC35A1D96F7D}"/>
              </a:ext>
            </a:extLst>
          </p:cNvPr>
          <p:cNvSpPr>
            <a:spLocks noGrp="1"/>
          </p:cNvSpPr>
          <p:nvPr>
            <p:ph type="sldNum" sz="quarter" idx="12"/>
          </p:nvPr>
        </p:nvSpPr>
        <p:spPr/>
        <p:txBody>
          <a:bodyPr/>
          <a:lstStyle/>
          <a:p>
            <a:fld id="{19B51A1E-902D-48AF-9020-955120F399B6}" type="slidenum">
              <a:rPr lang="en-US" noProof="0" smtClean="0">
                <a:solidFill>
                  <a:srgbClr val="489633"/>
                </a:solidFill>
              </a:rPr>
              <a:pPr/>
              <a:t>22</a:t>
            </a:fld>
            <a:endParaRPr lang="en-US" noProof="0" dirty="0">
              <a:solidFill>
                <a:srgbClr val="489633"/>
              </a:solidFill>
            </a:endParaRPr>
          </a:p>
        </p:txBody>
      </p:sp>
      <p:sp>
        <p:nvSpPr>
          <p:cNvPr id="4" name="TextBox 3">
            <a:extLst>
              <a:ext uri="{FF2B5EF4-FFF2-40B4-BE49-F238E27FC236}">
                <a16:creationId xmlns:a16="http://schemas.microsoft.com/office/drawing/2014/main" id="{72BF53C1-38BB-42F5-B1C8-CD84BBFC547E}"/>
              </a:ext>
            </a:extLst>
          </p:cNvPr>
          <p:cNvSpPr txBox="1"/>
          <p:nvPr/>
        </p:nvSpPr>
        <p:spPr>
          <a:xfrm>
            <a:off x="3710152" y="419678"/>
            <a:ext cx="4310726" cy="769441"/>
          </a:xfrm>
          <a:prstGeom prst="rect">
            <a:avLst/>
          </a:prstGeom>
          <a:noFill/>
        </p:spPr>
        <p:txBody>
          <a:bodyPr wrap="square" lIns="91440" tIns="45720" rIns="91440" bIns="45720" anchor="t">
            <a:spAutoFit/>
          </a:bodyPr>
          <a:lstStyle/>
          <a:p>
            <a:r>
              <a:rPr lang="en-US" sz="4400" b="1" dirty="0">
                <a:solidFill>
                  <a:srgbClr val="489633"/>
                </a:solidFill>
                <a:latin typeface="Adobe Garamond Pro"/>
                <a:ea typeface="Calibri" panose="020F0502020204030204" pitchFamily="34" charset="0"/>
                <a:cs typeface="Calibri Light" panose="020F0302020204030204" pitchFamily="34" charset="0"/>
              </a:rPr>
              <a:t>REFERENCES</a:t>
            </a:r>
          </a:p>
        </p:txBody>
      </p:sp>
      <p:sp>
        <p:nvSpPr>
          <p:cNvPr id="3" name="TextBox 2">
            <a:extLst>
              <a:ext uri="{FF2B5EF4-FFF2-40B4-BE49-F238E27FC236}">
                <a16:creationId xmlns:a16="http://schemas.microsoft.com/office/drawing/2014/main" id="{108ADB35-1ABC-44EA-AFF3-5C63B5CBE600}"/>
              </a:ext>
            </a:extLst>
          </p:cNvPr>
          <p:cNvSpPr txBox="1"/>
          <p:nvPr/>
        </p:nvSpPr>
        <p:spPr>
          <a:xfrm>
            <a:off x="1490135" y="1520539"/>
            <a:ext cx="9144000" cy="4835811"/>
          </a:xfrm>
          <a:prstGeom prst="rect">
            <a:avLst/>
          </a:prstGeom>
          <a:noFill/>
        </p:spPr>
        <p:txBody>
          <a:bodyPr wrap="square" rtlCol="0">
            <a:spAutoFit/>
          </a:bodyPr>
          <a:lstStyle/>
          <a:p>
            <a:pPr marL="342900" indent="-342900">
              <a:buFont typeface="+mj-lt"/>
              <a:buAutoNum type="arabicPeriod"/>
            </a:pPr>
            <a:r>
              <a:rPr lang="en-IN" sz="1600" b="0" i="0" dirty="0">
                <a:solidFill>
                  <a:srgbClr val="202124"/>
                </a:solidFill>
                <a:effectLst/>
                <a:latin typeface="Book Antiqua" panose="02040602050305030304" pitchFamily="18" charset="0"/>
              </a:rPr>
              <a:t>Z. Doshi, S. Nadkarni, R. Agrawal and N. Shah, "</a:t>
            </a:r>
            <a:r>
              <a:rPr lang="en-IN" sz="1600" b="0" i="0" dirty="0" err="1">
                <a:solidFill>
                  <a:srgbClr val="202124"/>
                </a:solidFill>
                <a:effectLst/>
                <a:latin typeface="Book Antiqua" panose="02040602050305030304" pitchFamily="18" charset="0"/>
              </a:rPr>
              <a:t>AgroConsultant</a:t>
            </a:r>
            <a:r>
              <a:rPr lang="en-IN" sz="1600" b="0" i="0" dirty="0">
                <a:solidFill>
                  <a:srgbClr val="202124"/>
                </a:solidFill>
                <a:effectLst/>
                <a:latin typeface="Book Antiqua" panose="02040602050305030304" pitchFamily="18" charset="0"/>
              </a:rPr>
              <a:t>: Intelligent Crop Recommendation System Using Machine Learning Algorithms," 2018 Fourth International Conference on Computing Communication Control and Automation (ICCUBEA), Pune, India, 2018, pp. 1-6. </a:t>
            </a:r>
            <a:r>
              <a:rPr lang="en-IN" sz="1600" b="0" i="0" dirty="0" err="1">
                <a:solidFill>
                  <a:srgbClr val="202124"/>
                </a:solidFill>
                <a:effectLst/>
                <a:latin typeface="Book Antiqua" panose="02040602050305030304" pitchFamily="18" charset="0"/>
              </a:rPr>
              <a:t>doi</a:t>
            </a:r>
            <a:r>
              <a:rPr lang="en-IN" sz="1600" b="0" i="0" dirty="0">
                <a:solidFill>
                  <a:srgbClr val="202124"/>
                </a:solidFill>
                <a:effectLst/>
                <a:latin typeface="Book Antiqua" panose="02040602050305030304" pitchFamily="18" charset="0"/>
              </a:rPr>
              <a:t>: 10.1109/ICCUBEA.2018.8697349</a:t>
            </a:r>
          </a:p>
          <a:p>
            <a:pPr marL="342900" indent="-342900">
              <a:buFont typeface="+mj-lt"/>
              <a:buAutoNum type="arabicPeriod"/>
            </a:pPr>
            <a:endParaRPr lang="en-IN" sz="1600" b="0" i="0" dirty="0">
              <a:solidFill>
                <a:srgbClr val="202124"/>
              </a:solidFill>
              <a:effectLst/>
              <a:latin typeface="Book Antiqua" panose="02040602050305030304" pitchFamily="18" charset="0"/>
            </a:endParaRPr>
          </a:p>
          <a:p>
            <a:pPr marL="342900" indent="-342900">
              <a:buFont typeface="+mj-lt"/>
              <a:buAutoNum type="arabicPeriod"/>
            </a:pPr>
            <a:r>
              <a:rPr lang="en-IN" sz="1600" b="0" i="0" dirty="0">
                <a:solidFill>
                  <a:srgbClr val="202124"/>
                </a:solidFill>
                <a:effectLst/>
                <a:latin typeface="Book Antiqua" panose="02040602050305030304" pitchFamily="18" charset="0"/>
              </a:rPr>
              <a:t>S. </a:t>
            </a:r>
            <a:r>
              <a:rPr lang="en-IN" sz="1600" b="0" i="0" dirty="0" err="1">
                <a:solidFill>
                  <a:srgbClr val="202124"/>
                </a:solidFill>
                <a:effectLst/>
                <a:latin typeface="Book Antiqua" panose="02040602050305030304" pitchFamily="18" charset="0"/>
              </a:rPr>
              <a:t>Pudumalar</a:t>
            </a:r>
            <a:r>
              <a:rPr lang="en-IN" sz="1600" b="0" i="0" dirty="0">
                <a:solidFill>
                  <a:srgbClr val="202124"/>
                </a:solidFill>
                <a:effectLst/>
                <a:latin typeface="Book Antiqua" panose="02040602050305030304" pitchFamily="18" charset="0"/>
              </a:rPr>
              <a:t>, E. </a:t>
            </a:r>
            <a:r>
              <a:rPr lang="en-IN" sz="1600" b="0" i="0" dirty="0" err="1">
                <a:solidFill>
                  <a:srgbClr val="202124"/>
                </a:solidFill>
                <a:effectLst/>
                <a:latin typeface="Book Antiqua" panose="02040602050305030304" pitchFamily="18" charset="0"/>
              </a:rPr>
              <a:t>Ramanujam</a:t>
            </a:r>
            <a:r>
              <a:rPr lang="en-IN" sz="1600" b="0" i="0" dirty="0">
                <a:solidFill>
                  <a:srgbClr val="202124"/>
                </a:solidFill>
                <a:effectLst/>
                <a:latin typeface="Book Antiqua" panose="02040602050305030304" pitchFamily="18" charset="0"/>
              </a:rPr>
              <a:t>, R. H. </a:t>
            </a:r>
            <a:r>
              <a:rPr lang="en-IN" sz="1600" b="0" i="0" dirty="0" err="1">
                <a:solidFill>
                  <a:srgbClr val="202124"/>
                </a:solidFill>
                <a:effectLst/>
                <a:latin typeface="Book Antiqua" panose="02040602050305030304" pitchFamily="18" charset="0"/>
              </a:rPr>
              <a:t>Rajashree</a:t>
            </a:r>
            <a:r>
              <a:rPr lang="en-IN" sz="1600" b="0" i="0" dirty="0">
                <a:solidFill>
                  <a:srgbClr val="202124"/>
                </a:solidFill>
                <a:effectLst/>
                <a:latin typeface="Book Antiqua" panose="02040602050305030304" pitchFamily="18" charset="0"/>
              </a:rPr>
              <a:t>, C. Kavya, T. </a:t>
            </a:r>
            <a:r>
              <a:rPr lang="en-IN" sz="1600" b="0" i="0" dirty="0" err="1">
                <a:solidFill>
                  <a:srgbClr val="202124"/>
                </a:solidFill>
                <a:effectLst/>
                <a:latin typeface="Book Antiqua" panose="02040602050305030304" pitchFamily="18" charset="0"/>
              </a:rPr>
              <a:t>Kiruthika</a:t>
            </a:r>
            <a:r>
              <a:rPr lang="en-IN" sz="1600" b="0" i="0" dirty="0">
                <a:solidFill>
                  <a:srgbClr val="202124"/>
                </a:solidFill>
                <a:effectLst/>
                <a:latin typeface="Book Antiqua" panose="02040602050305030304" pitchFamily="18" charset="0"/>
              </a:rPr>
              <a:t> and J. Nisha, "Crop recommendation system for precision agriculture," 2016 Eighth International Conference on Advanced Computing (</a:t>
            </a:r>
            <a:r>
              <a:rPr lang="en-IN" sz="1600" b="0" i="0" dirty="0" err="1">
                <a:solidFill>
                  <a:srgbClr val="202124"/>
                </a:solidFill>
                <a:effectLst/>
                <a:latin typeface="Book Antiqua" panose="02040602050305030304" pitchFamily="18" charset="0"/>
              </a:rPr>
              <a:t>ICoAC</a:t>
            </a:r>
            <a:r>
              <a:rPr lang="en-IN" sz="1600" b="0" i="0" dirty="0">
                <a:solidFill>
                  <a:srgbClr val="202124"/>
                </a:solidFill>
                <a:effectLst/>
                <a:latin typeface="Book Antiqua" panose="02040602050305030304" pitchFamily="18" charset="0"/>
              </a:rPr>
              <a:t>), Chennai, 2017, pp. 32-36. </a:t>
            </a:r>
            <a:r>
              <a:rPr lang="en-IN" sz="1600" b="0" i="0" dirty="0" err="1">
                <a:solidFill>
                  <a:srgbClr val="202124"/>
                </a:solidFill>
                <a:effectLst/>
                <a:latin typeface="Book Antiqua" panose="02040602050305030304" pitchFamily="18" charset="0"/>
              </a:rPr>
              <a:t>doi</a:t>
            </a:r>
            <a:r>
              <a:rPr lang="en-IN" sz="1600" b="0" i="0" dirty="0">
                <a:solidFill>
                  <a:srgbClr val="202124"/>
                </a:solidFill>
                <a:effectLst/>
                <a:latin typeface="Book Antiqua" panose="02040602050305030304" pitchFamily="18" charset="0"/>
              </a:rPr>
              <a:t>: 10.1109/ICoAC.2017.7951740.</a:t>
            </a:r>
          </a:p>
          <a:p>
            <a:pPr marL="342900" indent="-342900">
              <a:buFont typeface="+mj-lt"/>
              <a:buAutoNum type="arabicPeriod"/>
            </a:pPr>
            <a:endParaRPr lang="en-IN" sz="1600" b="0" i="0" dirty="0">
              <a:solidFill>
                <a:srgbClr val="202124"/>
              </a:solidFill>
              <a:effectLst/>
              <a:latin typeface="Book Antiqua" panose="02040602050305030304" pitchFamily="18" charset="0"/>
            </a:endParaRPr>
          </a:p>
          <a:p>
            <a:pPr marL="342900" indent="-342900">
              <a:buFont typeface="+mj-lt"/>
              <a:buAutoNum type="arabicPeriod"/>
            </a:pPr>
            <a:r>
              <a:rPr lang="en-IN" sz="1600" dirty="0" err="1">
                <a:solidFill>
                  <a:srgbClr val="202124"/>
                </a:solidFill>
                <a:latin typeface="Book Antiqua" panose="02040602050305030304" pitchFamily="18" charset="0"/>
              </a:rPr>
              <a:t>Avinash</a:t>
            </a:r>
            <a:r>
              <a:rPr lang="en-IN" sz="1600" dirty="0">
                <a:solidFill>
                  <a:srgbClr val="202124"/>
                </a:solidFill>
                <a:latin typeface="Book Antiqua" panose="02040602050305030304" pitchFamily="18" charset="0"/>
              </a:rPr>
              <a:t> Kumar, </a:t>
            </a:r>
            <a:r>
              <a:rPr lang="en-IN" sz="1600" dirty="0" err="1">
                <a:solidFill>
                  <a:srgbClr val="202124"/>
                </a:solidFill>
                <a:latin typeface="Book Antiqua" panose="02040602050305030304" pitchFamily="18" charset="0"/>
              </a:rPr>
              <a:t>Sobhangi</a:t>
            </a:r>
            <a:r>
              <a:rPr lang="en-IN" sz="1600" dirty="0">
                <a:solidFill>
                  <a:srgbClr val="202124"/>
                </a:solidFill>
                <a:latin typeface="Book Antiqua" panose="02040602050305030304" pitchFamily="18" charset="0"/>
              </a:rPr>
              <a:t> Sarkar and </a:t>
            </a:r>
            <a:r>
              <a:rPr lang="en-IN" sz="1600" dirty="0" err="1">
                <a:solidFill>
                  <a:srgbClr val="202124"/>
                </a:solidFill>
                <a:latin typeface="Book Antiqua" panose="02040602050305030304" pitchFamily="18" charset="0"/>
              </a:rPr>
              <a:t>Chittaranjan</a:t>
            </a:r>
            <a:r>
              <a:rPr lang="en-IN" sz="1600" dirty="0">
                <a:solidFill>
                  <a:srgbClr val="202124"/>
                </a:solidFill>
                <a:latin typeface="Book Antiqua" panose="02040602050305030304" pitchFamily="18" charset="0"/>
              </a:rPr>
              <a:t> Pradhan, “</a:t>
            </a:r>
            <a:r>
              <a:rPr lang="en-IN" sz="1600" b="0" i="0" dirty="0">
                <a:solidFill>
                  <a:srgbClr val="202124"/>
                </a:solidFill>
                <a:effectLst/>
                <a:latin typeface="Book Antiqua" panose="02040602050305030304" pitchFamily="18" charset="0"/>
              </a:rPr>
              <a:t>Recommendation System for Crop Identification and Pest Control Technique in Agriculture”,</a:t>
            </a:r>
          </a:p>
          <a:p>
            <a:pPr algn="l">
              <a:tabLst>
                <a:tab pos="273050" algn="l"/>
              </a:tabLst>
            </a:pPr>
            <a:r>
              <a:rPr lang="en-IN" sz="1600" dirty="0">
                <a:solidFill>
                  <a:srgbClr val="202124"/>
                </a:solidFill>
                <a:latin typeface="Book Antiqua" panose="02040602050305030304" pitchFamily="18" charset="0"/>
              </a:rPr>
              <a:t>      </a:t>
            </a:r>
            <a:r>
              <a:rPr lang="en-IN" sz="1600" b="0" i="0" dirty="0">
                <a:solidFill>
                  <a:srgbClr val="202124"/>
                </a:solidFill>
                <a:effectLst/>
                <a:latin typeface="Book Antiqua" panose="02040602050305030304" pitchFamily="18" charset="0"/>
              </a:rPr>
              <a:t>International Conference on Communication and Signal Processing, April 4-6, 2019, India.</a:t>
            </a:r>
          </a:p>
          <a:p>
            <a:pPr algn="l">
              <a:tabLst>
                <a:tab pos="273050" algn="l"/>
              </a:tabLst>
            </a:pPr>
            <a:endParaRPr lang="en-IN" sz="1600" b="0" i="0" dirty="0">
              <a:solidFill>
                <a:srgbClr val="202124"/>
              </a:solidFill>
              <a:effectLst/>
              <a:latin typeface="Book Antiqua" panose="02040602050305030304" pitchFamily="18" charset="0"/>
            </a:endParaRPr>
          </a:p>
          <a:p>
            <a:pPr marL="355600" indent="-355600">
              <a:buAutoNum type="arabicPeriod" startAt="4"/>
              <a:tabLst>
                <a:tab pos="273050" algn="l"/>
              </a:tabLst>
            </a:pPr>
            <a:r>
              <a:rPr lang="en-IN" sz="1600" dirty="0">
                <a:solidFill>
                  <a:srgbClr val="202124"/>
                </a:solidFill>
                <a:latin typeface="Book Antiqua" panose="02040602050305030304" pitchFamily="18" charset="0"/>
              </a:rPr>
              <a:t>Tanmay </a:t>
            </a:r>
            <a:r>
              <a:rPr lang="en-IN" sz="1600" dirty="0" err="1">
                <a:solidFill>
                  <a:srgbClr val="202124"/>
                </a:solidFill>
                <a:latin typeface="Book Antiqua" panose="02040602050305030304" pitchFamily="18" charset="0"/>
              </a:rPr>
              <a:t>Banavlikar</a:t>
            </a:r>
            <a:r>
              <a:rPr lang="en-IN" sz="1600" dirty="0">
                <a:solidFill>
                  <a:srgbClr val="202124"/>
                </a:solidFill>
                <a:latin typeface="Book Antiqua" panose="02040602050305030304" pitchFamily="18" charset="0"/>
              </a:rPr>
              <a:t>, Aqsa </a:t>
            </a:r>
            <a:r>
              <a:rPr lang="en-IN" sz="1600" dirty="0" err="1">
                <a:solidFill>
                  <a:srgbClr val="202124"/>
                </a:solidFill>
                <a:latin typeface="Book Antiqua" panose="02040602050305030304" pitchFamily="18" charset="0"/>
              </a:rPr>
              <a:t>Mahir</a:t>
            </a:r>
            <a:r>
              <a:rPr lang="en-IN" sz="1600" dirty="0">
                <a:solidFill>
                  <a:srgbClr val="202124"/>
                </a:solidFill>
                <a:latin typeface="Book Antiqua" panose="02040602050305030304" pitchFamily="18" charset="0"/>
              </a:rPr>
              <a:t>, </a:t>
            </a:r>
            <a:r>
              <a:rPr lang="en-IN" sz="1600" dirty="0" err="1">
                <a:solidFill>
                  <a:srgbClr val="202124"/>
                </a:solidFill>
                <a:latin typeface="Book Antiqua" panose="02040602050305030304" pitchFamily="18" charset="0"/>
              </a:rPr>
              <a:t>Mayuresh</a:t>
            </a:r>
            <a:r>
              <a:rPr lang="en-IN" sz="1600" dirty="0">
                <a:solidFill>
                  <a:srgbClr val="202124"/>
                </a:solidFill>
                <a:latin typeface="Book Antiqua" panose="02040602050305030304" pitchFamily="18" charset="0"/>
              </a:rPr>
              <a:t> </a:t>
            </a:r>
            <a:r>
              <a:rPr lang="en-IN" sz="1600" dirty="0" err="1">
                <a:solidFill>
                  <a:srgbClr val="202124"/>
                </a:solidFill>
                <a:latin typeface="Book Antiqua" panose="02040602050305030304" pitchFamily="18" charset="0"/>
              </a:rPr>
              <a:t>Budukh</a:t>
            </a:r>
            <a:r>
              <a:rPr lang="en-IN" sz="1600" dirty="0">
                <a:solidFill>
                  <a:srgbClr val="202124"/>
                </a:solidFill>
                <a:latin typeface="Book Antiqua" panose="02040602050305030304" pitchFamily="18" charset="0"/>
              </a:rPr>
              <a:t>, Soham </a:t>
            </a:r>
            <a:r>
              <a:rPr lang="en-IN" sz="1600" dirty="0" err="1">
                <a:solidFill>
                  <a:srgbClr val="202124"/>
                </a:solidFill>
                <a:latin typeface="Book Antiqua" panose="02040602050305030304" pitchFamily="18" charset="0"/>
              </a:rPr>
              <a:t>Dhodapkar</a:t>
            </a:r>
            <a:r>
              <a:rPr lang="en-IN" sz="1600" dirty="0">
                <a:solidFill>
                  <a:srgbClr val="202124"/>
                </a:solidFill>
                <a:latin typeface="Book Antiqua" panose="02040602050305030304" pitchFamily="18" charset="0"/>
              </a:rPr>
              <a:t>, “CROP      	     </a:t>
            </a:r>
            <a:r>
              <a:rPr lang="en-IN" sz="1600" b="0" i="0" dirty="0">
                <a:solidFill>
                  <a:srgbClr val="202124"/>
                </a:solidFill>
                <a:effectLst/>
                <a:latin typeface="Book Antiqua" panose="02040602050305030304" pitchFamily="18" charset="0"/>
              </a:rPr>
              <a:t>RECOMMENDATION SYSTEM USING NEURAL NETWORKS”</a:t>
            </a:r>
          </a:p>
          <a:p>
            <a:pPr marL="355600" indent="-355600">
              <a:buAutoNum type="arabicPeriod" startAt="4"/>
              <a:tabLst>
                <a:tab pos="273050" algn="l"/>
              </a:tabLst>
            </a:pPr>
            <a:endParaRPr lang="en-IN" sz="1600" b="0" i="0" dirty="0">
              <a:solidFill>
                <a:srgbClr val="202124"/>
              </a:solidFill>
              <a:effectLst/>
              <a:latin typeface="Book Antiqua" panose="02040602050305030304" pitchFamily="18" charset="0"/>
            </a:endParaRPr>
          </a:p>
          <a:p>
            <a:pPr marL="355600" indent="-355600">
              <a:lnSpc>
                <a:spcPct val="107000"/>
              </a:lnSpc>
            </a:pPr>
            <a:r>
              <a:rPr lang="en-IN" sz="1600" dirty="0">
                <a:solidFill>
                  <a:srgbClr val="202124"/>
                </a:solidFill>
                <a:latin typeface="Book Antiqua" panose="02040602050305030304" pitchFamily="18" charset="0"/>
              </a:rPr>
              <a:t>5.   </a:t>
            </a:r>
            <a:r>
              <a:rPr lang="en-US" sz="1600" dirty="0" err="1">
                <a:latin typeface="Book Antiqua" panose="02040602050305030304" pitchFamily="18" charset="0"/>
                <a:ea typeface="Calibri" panose="020F0502020204030204" pitchFamily="34" charset="0"/>
                <a:cs typeface="Times New Roman" panose="02020603050405020304" pitchFamily="18" charset="0"/>
              </a:rPr>
              <a:t>Srilakshmi</a:t>
            </a:r>
            <a:r>
              <a:rPr lang="en-US" sz="1600" dirty="0">
                <a:latin typeface="Book Antiqua" panose="02040602050305030304" pitchFamily="18" charset="0"/>
                <a:ea typeface="Calibri" panose="020F0502020204030204" pitchFamily="34" charset="0"/>
                <a:cs typeface="Times New Roman" panose="02020603050405020304" pitchFamily="18" charset="0"/>
              </a:rPr>
              <a:t> A, </a:t>
            </a:r>
            <a:r>
              <a:rPr lang="en-US" sz="1600" dirty="0" err="1">
                <a:latin typeface="Book Antiqua" panose="02040602050305030304" pitchFamily="18" charset="0"/>
                <a:ea typeface="Calibri" panose="020F0502020204030204" pitchFamily="34" charset="0"/>
                <a:cs typeface="Times New Roman" panose="02020603050405020304" pitchFamily="18" charset="0"/>
              </a:rPr>
              <a:t>Madhumitha</a:t>
            </a:r>
            <a:r>
              <a:rPr lang="en-US" sz="1600" dirty="0">
                <a:latin typeface="Book Antiqua" panose="02040602050305030304" pitchFamily="18" charset="0"/>
                <a:ea typeface="Calibri" panose="020F0502020204030204" pitchFamily="34" charset="0"/>
                <a:cs typeface="Times New Roman" panose="02020603050405020304" pitchFamily="18" charset="0"/>
              </a:rPr>
              <a:t> K, Geetha K, “</a:t>
            </a:r>
            <a:r>
              <a:rPr lang="en-US" sz="1600" dirty="0">
                <a:effectLst/>
                <a:latin typeface="Book Antiqua" panose="02040602050305030304" pitchFamily="18" charset="0"/>
                <a:ea typeface="Calibri" panose="020F0502020204030204" pitchFamily="34" charset="0"/>
                <a:cs typeface="Times New Roman" panose="02020603050405020304" pitchFamily="18" charset="0"/>
              </a:rPr>
              <a:t>Machine learning </a:t>
            </a:r>
            <a:r>
              <a:rPr lang="en-US" sz="1600" dirty="0" err="1">
                <a:effectLst/>
                <a:latin typeface="Book Antiqua" panose="02040602050305030304" pitchFamily="18" charset="0"/>
                <a:ea typeface="Calibri" panose="020F0502020204030204" pitchFamily="34" charset="0"/>
                <a:cs typeface="Times New Roman" panose="02020603050405020304" pitchFamily="18" charset="0"/>
              </a:rPr>
              <a:t>approach:Recommendation</a:t>
            </a:r>
            <a:r>
              <a:rPr lang="en-US" sz="1600" dirty="0">
                <a:effectLst/>
                <a:latin typeface="Book Antiqua" panose="02040602050305030304" pitchFamily="18" charset="0"/>
                <a:ea typeface="Calibri" panose="020F0502020204030204" pitchFamily="34" charset="0"/>
                <a:cs typeface="Times New Roman" panose="02020603050405020304" pitchFamily="18" charset="0"/>
              </a:rPr>
              <a:t> of suitable crop for land using meteorological factors”</a:t>
            </a:r>
          </a:p>
          <a:p>
            <a:pPr>
              <a:tabLst>
                <a:tab pos="273050" algn="l"/>
              </a:tabLst>
            </a:pPr>
            <a:endParaRPr lang="en-IN" dirty="0"/>
          </a:p>
        </p:txBody>
      </p:sp>
    </p:spTree>
    <p:extLst>
      <p:ext uri="{BB962C8B-B14F-4D97-AF65-F5344CB8AC3E}">
        <p14:creationId xmlns:p14="http://schemas.microsoft.com/office/powerpoint/2010/main" val="4132354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Placeholder 43" descr="cartoon drawing of flowers&#10;">
            <a:extLst>
              <a:ext uri="{FF2B5EF4-FFF2-40B4-BE49-F238E27FC236}">
                <a16:creationId xmlns:a16="http://schemas.microsoft.com/office/drawing/2014/main" id="{1583F255-AF13-4756-96C9-236AB3183BB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2" r="12"/>
          <a:stretch>
            <a:fillRect/>
          </a:stretch>
        </p:blipFill>
        <p:spPr>
          <a:xfrm>
            <a:off x="0" y="0"/>
            <a:ext cx="12192000" cy="6858000"/>
          </a:xfrm>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a:xfrm>
            <a:off x="1680755" y="2481943"/>
            <a:ext cx="8830492" cy="1856862"/>
          </a:xfrm>
        </p:spPr>
        <p:txBody>
          <a:bodyPr>
            <a:normAutofit/>
          </a:bodyPr>
          <a:lstStyle/>
          <a:p>
            <a:pPr algn="ctr"/>
            <a:r>
              <a:rPr lang="en-US" sz="4400" b="1" dirty="0">
                <a:solidFill>
                  <a:srgbClr val="51F410"/>
                </a:solidFill>
                <a:latin typeface="Adobe Garamond Pro" panose="02020502060506020403" pitchFamily="18" charset="0"/>
                <a:ea typeface="Adobe Fangsong Std R" panose="02020400000000000000" pitchFamily="18" charset="-128"/>
              </a:rPr>
              <a:t>         THANK YOU</a:t>
            </a:r>
            <a:br>
              <a:rPr lang="en-US" sz="4400" b="1" dirty="0">
                <a:solidFill>
                  <a:schemeClr val="accent6">
                    <a:lumMod val="75000"/>
                  </a:schemeClr>
                </a:solidFill>
                <a:latin typeface="Adobe Garamond Pro" panose="02020502060506020403" pitchFamily="18" charset="0"/>
                <a:ea typeface="Adobe Fangsong Std R" panose="02020400000000000000" pitchFamily="18" charset="-128"/>
              </a:rPr>
            </a:br>
            <a:endParaRPr lang="en-IN" sz="3200" b="1" dirty="0">
              <a:solidFill>
                <a:schemeClr val="accent6">
                  <a:lumMod val="75000"/>
                </a:schemeClr>
              </a:solidFill>
              <a:latin typeface="Adobe Garamond Pro" panose="02020502060506020403" pitchFamily="18" charset="0"/>
              <a:ea typeface="Adobe Fangsong Std R" panose="02020400000000000000" pitchFamily="18" charset="-128"/>
            </a:endParaRPr>
          </a:p>
        </p:txBody>
      </p:sp>
    </p:spTree>
    <p:extLst>
      <p:ext uri="{BB962C8B-B14F-4D97-AF65-F5344CB8AC3E}">
        <p14:creationId xmlns:p14="http://schemas.microsoft.com/office/powerpoint/2010/main" val="45591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ABD18B-915C-4A62-AF0E-D13696001A1D}"/>
              </a:ext>
            </a:extLst>
          </p:cNvPr>
          <p:cNvSpPr>
            <a:spLocks noGrp="1"/>
          </p:cNvSpPr>
          <p:nvPr>
            <p:ph type="sldNum" sz="quarter" idx="12"/>
          </p:nvPr>
        </p:nvSpPr>
        <p:spPr/>
        <p:txBody>
          <a:bodyPr/>
          <a:lstStyle/>
          <a:p>
            <a:fld id="{19B51A1E-902D-48AF-9020-955120F399B6}" type="slidenum">
              <a:rPr lang="en-US" noProof="0" smtClean="0"/>
              <a:pPr/>
              <a:t>3</a:t>
            </a:fld>
            <a:endParaRPr lang="en-US" noProof="0" dirty="0"/>
          </a:p>
        </p:txBody>
      </p:sp>
      <p:sp>
        <p:nvSpPr>
          <p:cNvPr id="5" name="TextBox 4">
            <a:extLst>
              <a:ext uri="{FF2B5EF4-FFF2-40B4-BE49-F238E27FC236}">
                <a16:creationId xmlns:a16="http://schemas.microsoft.com/office/drawing/2014/main" id="{E44E51DA-DC4E-4BC0-AECE-FA4C76B751DE}"/>
              </a:ext>
            </a:extLst>
          </p:cNvPr>
          <p:cNvSpPr txBox="1"/>
          <p:nvPr/>
        </p:nvSpPr>
        <p:spPr>
          <a:xfrm>
            <a:off x="1483360" y="1967608"/>
            <a:ext cx="9408160" cy="1562992"/>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sz="1800" dirty="0">
                <a:effectLst/>
                <a:latin typeface="Book Antiqua"/>
                <a:ea typeface="Calibri" panose="020F0502020204030204" pitchFamily="34" charset="0"/>
                <a:cs typeface="Times New Roman"/>
              </a:rPr>
              <a:t>Ensemble model with majority voting technique, using a combination of algorithm namely Random Forest, </a:t>
            </a:r>
            <a:r>
              <a:rPr lang="en-US" sz="1800" dirty="0" err="1">
                <a:effectLst/>
                <a:latin typeface="Book Antiqua"/>
                <a:ea typeface="Calibri" panose="020F0502020204030204" pitchFamily="34" charset="0"/>
                <a:cs typeface="Times New Roman"/>
              </a:rPr>
              <a:t>kNN</a:t>
            </a:r>
            <a:r>
              <a:rPr lang="en-US" sz="1800" dirty="0">
                <a:effectLst/>
                <a:latin typeface="Book Antiqua"/>
                <a:ea typeface="Calibri" panose="020F0502020204030204" pitchFamily="34" charset="0"/>
                <a:cs typeface="Times New Roman"/>
              </a:rPr>
              <a:t>,</a:t>
            </a:r>
            <a:r>
              <a:rPr lang="en-US" sz="1800" baseline="0" dirty="0">
                <a:effectLst/>
                <a:latin typeface="Book Antiqua"/>
                <a:ea typeface="Calibri" panose="020F0502020204030204" pitchFamily="34" charset="0"/>
                <a:cs typeface="Times New Roman"/>
              </a:rPr>
              <a:t> and Decision Tree.</a:t>
            </a:r>
          </a:p>
          <a:p>
            <a:pPr marL="285750" marR="0" indent="-285750">
              <a:lnSpc>
                <a:spcPct val="107000"/>
              </a:lnSpc>
              <a:spcBef>
                <a:spcPts val="0"/>
              </a:spcBef>
              <a:spcAft>
                <a:spcPts val="0"/>
              </a:spcAft>
              <a:buFont typeface="Arial" panose="020B0604020202020204" pitchFamily="34" charset="0"/>
              <a:buChar char="•"/>
            </a:pPr>
            <a:r>
              <a:rPr lang="en-US" sz="1800" baseline="0" dirty="0">
                <a:effectLst/>
                <a:latin typeface="Book Antiqua"/>
                <a:ea typeface="Calibri" panose="020F0502020204030204" pitchFamily="34" charset="0"/>
                <a:cs typeface="Times New Roman"/>
              </a:rPr>
              <a:t>Arduino Uno embedded with Temperature sensor, pH sensor, Soil Moisture sensor and Humidity sensor to input accurate values of the above parameters to the system.</a:t>
            </a:r>
            <a:endParaRPr lang="en-US" sz="1800" dirty="0">
              <a:effectLst/>
              <a:latin typeface="Book Antiqua"/>
              <a:ea typeface="Calibri" panose="020F0502020204030204" pitchFamily="34" charset="0"/>
              <a:cs typeface="Times New Roman"/>
            </a:endParaRPr>
          </a:p>
          <a:p>
            <a:pPr marL="0" marR="0">
              <a:lnSpc>
                <a:spcPct val="107000"/>
              </a:lnSpc>
              <a:spcBef>
                <a:spcPts val="0"/>
              </a:spcBef>
              <a:spcAft>
                <a:spcPts val="0"/>
              </a:spcAft>
            </a:pPr>
            <a:endParaRPr lang="en-US" sz="1800" dirty="0">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BD6D8DD-29EA-4503-AE08-2A48A4228AF6}"/>
              </a:ext>
            </a:extLst>
          </p:cNvPr>
          <p:cNvSpPr txBox="1"/>
          <p:nvPr/>
        </p:nvSpPr>
        <p:spPr>
          <a:xfrm>
            <a:off x="1483360" y="3962997"/>
            <a:ext cx="9712960" cy="1859355"/>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Designed</a:t>
            </a:r>
            <a:r>
              <a:rPr lang="en-US" sz="1800" baseline="0" dirty="0">
                <a:effectLst/>
                <a:latin typeface="Book Antiqua" panose="02040602050305030304" pitchFamily="18" charset="0"/>
                <a:ea typeface="Calibri" panose="020F0502020204030204" pitchFamily="34" charset="0"/>
                <a:cs typeface="Times New Roman" panose="02020603050405020304" pitchFamily="18" charset="0"/>
              </a:rPr>
              <a:t> exclusively for areas in and around Coimbatore. </a:t>
            </a:r>
            <a:endParaRPr lang="en-US" sz="1800" dirty="0">
              <a:effectLst/>
              <a:latin typeface="Book Antiqua" panose="0204060205030503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All</a:t>
            </a:r>
            <a:r>
              <a:rPr lang="en-US" sz="1800" baseline="0" dirty="0">
                <a:effectLst/>
                <a:latin typeface="Book Antiqua" panose="02040602050305030304" pitchFamily="18" charset="0"/>
                <a:ea typeface="Calibri" panose="020F0502020204030204" pitchFamily="34" charset="0"/>
                <a:cs typeface="Times New Roman" panose="02020603050405020304" pitchFamily="18" charset="0"/>
              </a:rPr>
              <a:t> necessary</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 soil parameters are taken</a:t>
            </a:r>
            <a:r>
              <a:rPr lang="en-US" sz="1800" baseline="0" dirty="0">
                <a:effectLst/>
                <a:latin typeface="Book Antiqua" panose="02040602050305030304" pitchFamily="18" charset="0"/>
                <a:ea typeface="Calibri" panose="020F0502020204030204" pitchFamily="34" charset="0"/>
                <a:cs typeface="Times New Roman" panose="02020603050405020304" pitchFamily="18" charset="0"/>
              </a:rPr>
              <a:t> into consideration</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0"/>
              </a:spcAft>
              <a:buFont typeface="Arial" panose="020B0604020202020204" pitchFamily="34" charset="0"/>
              <a:buChar char="•"/>
            </a:pPr>
            <a:r>
              <a:rPr lang="en-IN" sz="1800" dirty="0">
                <a:effectLst/>
                <a:latin typeface="Book Antiqua" panose="02040602050305030304" pitchFamily="18" charset="0"/>
                <a:ea typeface="Calibri" panose="020F0502020204030204" pitchFamily="34" charset="0"/>
                <a:cs typeface="Times New Roman" panose="02020603050405020304" pitchFamily="18" charset="0"/>
              </a:rPr>
              <a:t>Ensemble model gives more prediction and efficiency than any of the models could achieve alone.</a:t>
            </a:r>
          </a:p>
          <a:p>
            <a:pPr marL="285750" marR="0" indent="-285750">
              <a:lnSpc>
                <a:spcPct val="107000"/>
              </a:lnSpc>
              <a:spcBef>
                <a:spcPts val="0"/>
              </a:spcBef>
              <a:spcAft>
                <a:spcPts val="0"/>
              </a:spcAft>
              <a:buFont typeface="Arial" panose="020B0604020202020204" pitchFamily="34" charset="0"/>
              <a:buChar char="•"/>
            </a:pPr>
            <a:r>
              <a:rPr lang="en-IN" sz="1800" dirty="0">
                <a:effectLst/>
                <a:latin typeface="Book Antiqua"/>
                <a:ea typeface="Calibri" panose="020F0502020204030204" pitchFamily="34" charset="0"/>
                <a:cs typeface="Times New Roman"/>
              </a:rPr>
              <a:t>Since IoT</a:t>
            </a:r>
            <a:r>
              <a:rPr lang="en-IN" sz="1800" baseline="0" dirty="0">
                <a:effectLst/>
                <a:latin typeface="Book Antiqua"/>
                <a:ea typeface="Calibri" panose="020F0502020204030204" pitchFamily="34" charset="0"/>
                <a:cs typeface="Times New Roman"/>
              </a:rPr>
              <a:t> is implemented to collect input data, the recommendation system is very precise and suitable.</a:t>
            </a:r>
            <a:endParaRPr lang="en-IN" sz="1800" dirty="0">
              <a:effectLst/>
              <a:latin typeface="Book Antiqua"/>
              <a:ea typeface="Calibri" panose="020F0502020204030204" pitchFamily="34" charset="0"/>
              <a:cs typeface="Times New Roman"/>
            </a:endParaRPr>
          </a:p>
        </p:txBody>
      </p:sp>
      <p:sp>
        <p:nvSpPr>
          <p:cNvPr id="8" name="Rectangle 7">
            <a:extLst>
              <a:ext uri="{FF2B5EF4-FFF2-40B4-BE49-F238E27FC236}">
                <a16:creationId xmlns:a16="http://schemas.microsoft.com/office/drawing/2014/main" id="{CFF50F81-BE8E-49F2-9817-505E18B1CCDF}"/>
              </a:ext>
            </a:extLst>
          </p:cNvPr>
          <p:cNvSpPr/>
          <p:nvPr/>
        </p:nvSpPr>
        <p:spPr>
          <a:xfrm>
            <a:off x="2323214" y="281522"/>
            <a:ext cx="7403332" cy="769441"/>
          </a:xfrm>
          <a:prstGeom prst="rect">
            <a:avLst/>
          </a:prstGeom>
        </p:spPr>
        <p:txBody>
          <a:bodyPr wrap="square" lIns="91440" tIns="45720" rIns="91440" bIns="45720" anchor="t">
            <a:spAutoFit/>
          </a:bodyPr>
          <a:lstStyle/>
          <a:p>
            <a:r>
              <a:rPr lang="en-US" sz="4400" b="1" dirty="0">
                <a:solidFill>
                  <a:srgbClr val="489633"/>
                </a:solidFill>
                <a:latin typeface="Adobe Garamond Pro"/>
                <a:ea typeface="Adobe Fangsong Std R"/>
              </a:rPr>
              <a:t>OUR PROPOSED SYSTEM</a:t>
            </a:r>
            <a:endParaRPr lang="en-US" sz="4400" b="1" dirty="0">
              <a:solidFill>
                <a:srgbClr val="489633"/>
              </a:solidFill>
              <a:latin typeface="Adobe Garamond Pro" panose="02020502060506020403" pitchFamily="18" charset="0"/>
              <a:ea typeface="Adobe Fangsong Std R" panose="02020400000000000000" pitchFamily="18" charset="-128"/>
            </a:endParaRPr>
          </a:p>
        </p:txBody>
      </p:sp>
      <p:sp>
        <p:nvSpPr>
          <p:cNvPr id="11" name="TextBox 10">
            <a:extLst>
              <a:ext uri="{FF2B5EF4-FFF2-40B4-BE49-F238E27FC236}">
                <a16:creationId xmlns:a16="http://schemas.microsoft.com/office/drawing/2014/main" id="{7FF4B274-83A6-4042-9645-81C90CBD35FC}"/>
              </a:ext>
            </a:extLst>
          </p:cNvPr>
          <p:cNvSpPr txBox="1"/>
          <p:nvPr/>
        </p:nvSpPr>
        <p:spPr>
          <a:xfrm>
            <a:off x="1483360" y="1483360"/>
            <a:ext cx="2722880" cy="369332"/>
          </a:xfrm>
          <a:prstGeom prst="rect">
            <a:avLst/>
          </a:prstGeom>
          <a:noFill/>
        </p:spPr>
        <p:txBody>
          <a:bodyPr wrap="square">
            <a:spAutoFit/>
          </a:bodyPr>
          <a:lstStyle/>
          <a:p>
            <a:r>
              <a:rPr lang="en-US" sz="1800" b="1" dirty="0">
                <a:solidFill>
                  <a:srgbClr val="489633"/>
                </a:solidFill>
                <a:latin typeface="Adobe Garamond Pro" panose="02020502060506020403" pitchFamily="18" charset="0"/>
                <a:ea typeface="Adobe Fangsong Std R" panose="02020400000000000000" pitchFamily="18" charset="-128"/>
              </a:rPr>
              <a:t>METHODOLOGY</a:t>
            </a:r>
          </a:p>
        </p:txBody>
      </p:sp>
      <p:sp>
        <p:nvSpPr>
          <p:cNvPr id="13" name="TextBox 12">
            <a:extLst>
              <a:ext uri="{FF2B5EF4-FFF2-40B4-BE49-F238E27FC236}">
                <a16:creationId xmlns:a16="http://schemas.microsoft.com/office/drawing/2014/main" id="{4480C92E-7E4A-4198-B131-5FF7103EAD54}"/>
              </a:ext>
            </a:extLst>
          </p:cNvPr>
          <p:cNvSpPr txBox="1"/>
          <p:nvPr/>
        </p:nvSpPr>
        <p:spPr>
          <a:xfrm>
            <a:off x="1483360" y="3562132"/>
            <a:ext cx="6096000" cy="369332"/>
          </a:xfrm>
          <a:prstGeom prst="rect">
            <a:avLst/>
          </a:prstGeom>
          <a:noFill/>
        </p:spPr>
        <p:txBody>
          <a:bodyPr wrap="square">
            <a:spAutoFit/>
          </a:bodyPr>
          <a:lstStyle/>
          <a:p>
            <a:r>
              <a:rPr lang="en-US" sz="1800" b="1" dirty="0">
                <a:solidFill>
                  <a:srgbClr val="489633"/>
                </a:solidFill>
                <a:latin typeface="Adobe Garamond Pro" panose="02020502060506020403" pitchFamily="18" charset="0"/>
                <a:ea typeface="Adobe Fangsong Std R" panose="02020400000000000000" pitchFamily="18" charset="-128"/>
              </a:rPr>
              <a:t>ADVANTAGES</a:t>
            </a:r>
          </a:p>
        </p:txBody>
      </p:sp>
    </p:spTree>
    <p:extLst>
      <p:ext uri="{BB962C8B-B14F-4D97-AF65-F5344CB8AC3E}">
        <p14:creationId xmlns:p14="http://schemas.microsoft.com/office/powerpoint/2010/main" val="34728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8">
            <a:extLst>
              <a:ext uri="{FF2B5EF4-FFF2-40B4-BE49-F238E27FC236}">
                <a16:creationId xmlns:a16="http://schemas.microsoft.com/office/drawing/2014/main" id="{9022BE29-F0B9-439E-9A5E-2491DA45765A}"/>
              </a:ext>
            </a:extLst>
          </p:cNvPr>
          <p:cNvSpPr txBox="1"/>
          <p:nvPr/>
        </p:nvSpPr>
        <p:spPr>
          <a:xfrm>
            <a:off x="6159752" y="2362972"/>
            <a:ext cx="2053522" cy="3106325"/>
          </a:xfrm>
          <a:prstGeom prst="rect">
            <a:avLst/>
          </a:prstGeom>
          <a:solidFill>
            <a:srgbClr val="92D050"/>
          </a:solidFill>
          <a:ln>
            <a:solidFill>
              <a:schemeClr val="accent1">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600" dirty="0">
                <a:solidFill>
                  <a:schemeClr val="tx1"/>
                </a:solidFill>
                <a:effectLst/>
                <a:ea typeface="Calibri" panose="020F0502020204030204" pitchFamily="34" charset="0"/>
                <a:cs typeface="Times New Roman" panose="02020603050405020304" pitchFamily="18" charset="0"/>
              </a:rPr>
              <a:t>     Ensemble Model</a:t>
            </a: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80789D5-805A-4637-A539-3A122B455431}"/>
              </a:ext>
            </a:extLst>
          </p:cNvPr>
          <p:cNvSpPr>
            <a:spLocks noGrp="1"/>
          </p:cNvSpPr>
          <p:nvPr>
            <p:ph type="sldNum" sz="quarter" idx="12"/>
          </p:nvPr>
        </p:nvSpPr>
        <p:spPr/>
        <p:txBody>
          <a:bodyPr/>
          <a:lstStyle/>
          <a:p>
            <a:fld id="{19B51A1E-902D-48AF-9020-955120F399B6}" type="slidenum">
              <a:rPr lang="en-US" noProof="0" smtClean="0">
                <a:solidFill>
                  <a:srgbClr val="489633"/>
                </a:solidFill>
              </a:rPr>
              <a:pPr/>
              <a:t>4</a:t>
            </a:fld>
            <a:endParaRPr lang="en-US" noProof="0" dirty="0">
              <a:solidFill>
                <a:srgbClr val="489633"/>
              </a:solidFill>
            </a:endParaRPr>
          </a:p>
        </p:txBody>
      </p:sp>
      <p:sp>
        <p:nvSpPr>
          <p:cNvPr id="3" name="TextBox 2">
            <a:extLst>
              <a:ext uri="{FF2B5EF4-FFF2-40B4-BE49-F238E27FC236}">
                <a16:creationId xmlns:a16="http://schemas.microsoft.com/office/drawing/2014/main" id="{A97EA262-2676-4E86-8E83-2DC05DAD5075}"/>
              </a:ext>
            </a:extLst>
          </p:cNvPr>
          <p:cNvSpPr txBox="1"/>
          <p:nvPr/>
        </p:nvSpPr>
        <p:spPr>
          <a:xfrm>
            <a:off x="1081666" y="236062"/>
            <a:ext cx="9854498" cy="769441"/>
          </a:xfrm>
          <a:prstGeom prst="rect">
            <a:avLst/>
          </a:prstGeom>
          <a:noFill/>
        </p:spPr>
        <p:txBody>
          <a:bodyPr wrap="square" lIns="91440" tIns="45720" rIns="91440" bIns="45720" anchor="t">
            <a:spAutoFit/>
          </a:bodyPr>
          <a:lstStyle/>
          <a:p>
            <a:pPr algn="ctr"/>
            <a:r>
              <a:rPr lang="en-US" sz="4400" b="1" dirty="0">
                <a:solidFill>
                  <a:srgbClr val="489633"/>
                </a:solidFill>
                <a:latin typeface="Adobe Garamond Pro" panose="02020502060506020403" pitchFamily="18" charset="0"/>
                <a:ea typeface="Calibri" panose="020F0502020204030204" pitchFamily="34" charset="0"/>
                <a:cs typeface="Times New Roman"/>
              </a:rPr>
              <a:t>SYSTEM DESIGN</a:t>
            </a:r>
            <a:endParaRPr lang="en-IN" sz="4400" b="1" dirty="0">
              <a:solidFill>
                <a:srgbClr val="489633"/>
              </a:solidFill>
              <a:effectLst/>
              <a:latin typeface="Adobe Garamond Pro" panose="02020502060506020403" pitchFamily="18" charset="0"/>
              <a:ea typeface="Calibri" panose="020F0502020204030204" pitchFamily="34" charset="0"/>
              <a:cs typeface="Times New Roman"/>
            </a:endParaRPr>
          </a:p>
        </p:txBody>
      </p:sp>
      <p:graphicFrame>
        <p:nvGraphicFramePr>
          <p:cNvPr id="9" name="Diagram 3">
            <a:extLst>
              <a:ext uri="{FF2B5EF4-FFF2-40B4-BE49-F238E27FC236}">
                <a16:creationId xmlns:a16="http://schemas.microsoft.com/office/drawing/2014/main" id="{85594EBC-6346-4050-843B-54ED926DE446}"/>
              </a:ext>
            </a:extLst>
          </p:cNvPr>
          <p:cNvGraphicFramePr/>
          <p:nvPr>
            <p:extLst>
              <p:ext uri="{D42A27DB-BD31-4B8C-83A1-F6EECF244321}">
                <p14:modId xmlns:p14="http://schemas.microsoft.com/office/powerpoint/2010/main" val="231542061"/>
              </p:ext>
            </p:extLst>
          </p:nvPr>
        </p:nvGraphicFramePr>
        <p:xfrm>
          <a:off x="783771" y="1768928"/>
          <a:ext cx="10961915" cy="4452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Connector 10">
            <a:extLst>
              <a:ext uri="{FF2B5EF4-FFF2-40B4-BE49-F238E27FC236}">
                <a16:creationId xmlns:a16="http://schemas.microsoft.com/office/drawing/2014/main" id="{CAF59D75-E47A-46A3-BBD9-1591F36E4604}"/>
              </a:ext>
            </a:extLst>
          </p:cNvPr>
          <p:cNvCxnSpPr>
            <a:cxnSpLocks/>
            <a:endCxn id="12" idx="0"/>
          </p:cNvCxnSpPr>
          <p:nvPr/>
        </p:nvCxnSpPr>
        <p:spPr>
          <a:xfrm flipH="1">
            <a:off x="1578429" y="4348069"/>
            <a:ext cx="1153885" cy="461869"/>
          </a:xfrm>
          <a:prstGeom prst="line">
            <a:avLst/>
          </a:prstGeom>
          <a:ln>
            <a:solidFill>
              <a:schemeClr val="tx1">
                <a:lumMod val="95000"/>
                <a:lumOff val="5000"/>
                <a:alpha val="50000"/>
              </a:schemeClr>
            </a:solidFill>
          </a:ln>
        </p:spPr>
        <p:style>
          <a:lnRef idx="3">
            <a:schemeClr val="dk1"/>
          </a:lnRef>
          <a:fillRef idx="0">
            <a:schemeClr val="dk1"/>
          </a:fillRef>
          <a:effectRef idx="2">
            <a:schemeClr val="dk1"/>
          </a:effectRef>
          <a:fontRef idx="minor">
            <a:schemeClr val="tx1"/>
          </a:fontRef>
        </p:style>
      </p:cxnSp>
      <p:sp>
        <p:nvSpPr>
          <p:cNvPr id="12" name="Rectangle: Rounded Corners 11">
            <a:extLst>
              <a:ext uri="{FF2B5EF4-FFF2-40B4-BE49-F238E27FC236}">
                <a16:creationId xmlns:a16="http://schemas.microsoft.com/office/drawing/2014/main" id="{2F806353-362D-4460-BEA4-E6B438DBA9F5}"/>
              </a:ext>
            </a:extLst>
          </p:cNvPr>
          <p:cNvSpPr/>
          <p:nvPr/>
        </p:nvSpPr>
        <p:spPr>
          <a:xfrm>
            <a:off x="783771" y="4609326"/>
            <a:ext cx="1589315" cy="859971"/>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a:t>Soil Characteristics</a:t>
            </a:r>
          </a:p>
          <a:p>
            <a:pPr algn="ctr"/>
            <a:endParaRPr lang="en-IN" dirty="0"/>
          </a:p>
        </p:txBody>
      </p:sp>
      <p:sp>
        <p:nvSpPr>
          <p:cNvPr id="14" name="Rectangle: Rounded Corners 13">
            <a:extLst>
              <a:ext uri="{FF2B5EF4-FFF2-40B4-BE49-F238E27FC236}">
                <a16:creationId xmlns:a16="http://schemas.microsoft.com/office/drawing/2014/main" id="{14EFDFA4-D306-42DF-93C0-54B6B0DEDE10}"/>
              </a:ext>
            </a:extLst>
          </p:cNvPr>
          <p:cNvSpPr/>
          <p:nvPr/>
        </p:nvSpPr>
        <p:spPr>
          <a:xfrm>
            <a:off x="8224163" y="1311596"/>
            <a:ext cx="1338943" cy="794656"/>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Sensor Data (IoT)</a:t>
            </a:r>
            <a:endParaRPr lang="en-IN" sz="1600" dirty="0"/>
          </a:p>
        </p:txBody>
      </p:sp>
      <p:sp>
        <p:nvSpPr>
          <p:cNvPr id="15" name="Rectangle: Rounded Corners 14">
            <a:extLst>
              <a:ext uri="{FF2B5EF4-FFF2-40B4-BE49-F238E27FC236}">
                <a16:creationId xmlns:a16="http://schemas.microsoft.com/office/drawing/2014/main" id="{15B9755B-C8ED-4830-8AF6-59109330158D}"/>
              </a:ext>
            </a:extLst>
          </p:cNvPr>
          <p:cNvSpPr/>
          <p:nvPr/>
        </p:nvSpPr>
        <p:spPr>
          <a:xfrm>
            <a:off x="9836760" y="1316906"/>
            <a:ext cx="1654628" cy="925286"/>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User</a:t>
            </a:r>
            <a:r>
              <a:rPr lang="en-IN"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Input </a:t>
            </a:r>
            <a:r>
              <a:rPr lang="en-IN"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(Location, Soil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938645D6-443D-494F-AF5F-BC525F86AF54}"/>
              </a:ext>
            </a:extLst>
          </p:cNvPr>
          <p:cNvCxnSpPr>
            <a:cxnSpLocks/>
            <a:stCxn id="14" idx="2"/>
          </p:cNvCxnSpPr>
          <p:nvPr/>
        </p:nvCxnSpPr>
        <p:spPr>
          <a:xfrm>
            <a:off x="8893635" y="2106252"/>
            <a:ext cx="152395" cy="152490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E307919-62C2-4F07-BE24-176D72730756}"/>
              </a:ext>
            </a:extLst>
          </p:cNvPr>
          <p:cNvCxnSpPr>
            <a:cxnSpLocks/>
            <a:stCxn id="15" idx="2"/>
          </p:cNvCxnSpPr>
          <p:nvPr/>
        </p:nvCxnSpPr>
        <p:spPr>
          <a:xfrm flipH="1">
            <a:off x="9154888" y="2242192"/>
            <a:ext cx="1509186" cy="1388966"/>
          </a:xfrm>
          <a:prstGeom prst="line">
            <a:avLst/>
          </a:prstGeom>
        </p:spPr>
        <p:style>
          <a:lnRef idx="3">
            <a:schemeClr val="dk1"/>
          </a:lnRef>
          <a:fillRef idx="0">
            <a:schemeClr val="dk1"/>
          </a:fillRef>
          <a:effectRef idx="2">
            <a:schemeClr val="dk1"/>
          </a:effectRef>
          <a:fontRef idx="minor">
            <a:schemeClr val="tx1"/>
          </a:fontRef>
        </p:style>
      </p:cxnSp>
      <p:sp>
        <p:nvSpPr>
          <p:cNvPr id="44" name="Action Button: Get Information 43">
            <a:hlinkClick r:id="" action="ppaction://hlinkshowjump?jump=nextslide" highlightClick="1"/>
            <a:extLst>
              <a:ext uri="{FF2B5EF4-FFF2-40B4-BE49-F238E27FC236}">
                <a16:creationId xmlns:a16="http://schemas.microsoft.com/office/drawing/2014/main" id="{237FF92A-B2FB-404F-9D74-B8F92E9F6F9C}"/>
              </a:ext>
            </a:extLst>
          </p:cNvPr>
          <p:cNvSpPr/>
          <p:nvPr/>
        </p:nvSpPr>
        <p:spPr>
          <a:xfrm>
            <a:off x="9154887" y="1779549"/>
            <a:ext cx="408219" cy="261390"/>
          </a:xfrm>
          <a:prstGeom prst="actionButtonInformation">
            <a:avLst/>
          </a:prstGeom>
          <a:solidFill>
            <a:srgbClr val="489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Connector 45">
            <a:extLst>
              <a:ext uri="{FF2B5EF4-FFF2-40B4-BE49-F238E27FC236}">
                <a16:creationId xmlns:a16="http://schemas.microsoft.com/office/drawing/2014/main" id="{BAD63CBC-9223-40FC-A4A3-C884E4DD21F3}"/>
              </a:ext>
            </a:extLst>
          </p:cNvPr>
          <p:cNvCxnSpPr>
            <a:cxnSpLocks/>
          </p:cNvCxnSpPr>
          <p:nvPr/>
        </p:nvCxnSpPr>
        <p:spPr>
          <a:xfrm>
            <a:off x="7957457" y="3102429"/>
            <a:ext cx="424543" cy="528729"/>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A86AFB2F-729E-4F45-8986-15EB4C61EDD4}"/>
              </a:ext>
            </a:extLst>
          </p:cNvPr>
          <p:cNvCxnSpPr/>
          <p:nvPr/>
        </p:nvCxnSpPr>
        <p:spPr>
          <a:xfrm flipV="1">
            <a:off x="8109857" y="4348069"/>
            <a:ext cx="457200" cy="6593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347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C45E22-077F-4714-BEC0-74ED80FE39EE}"/>
              </a:ext>
            </a:extLst>
          </p:cNvPr>
          <p:cNvSpPr>
            <a:spLocks noGrp="1"/>
          </p:cNvSpPr>
          <p:nvPr>
            <p:ph type="sldNum" sz="quarter" idx="12"/>
          </p:nvPr>
        </p:nvSpPr>
        <p:spPr/>
        <p:txBody>
          <a:bodyPr/>
          <a:lstStyle/>
          <a:p>
            <a:fld id="{19B51A1E-902D-48AF-9020-955120F399B6}" type="slidenum">
              <a:rPr lang="en-US" noProof="0" smtClean="0">
                <a:solidFill>
                  <a:srgbClr val="489633"/>
                </a:solidFill>
              </a:rPr>
              <a:pPr/>
              <a:t>5</a:t>
            </a:fld>
            <a:endParaRPr lang="en-US" noProof="0" dirty="0">
              <a:solidFill>
                <a:srgbClr val="489633"/>
              </a:solidFill>
            </a:endParaRPr>
          </a:p>
        </p:txBody>
      </p:sp>
      <p:sp>
        <p:nvSpPr>
          <p:cNvPr id="6" name="Rounded Rectangle 2">
            <a:extLst>
              <a:ext uri="{FF2B5EF4-FFF2-40B4-BE49-F238E27FC236}">
                <a16:creationId xmlns:a16="http://schemas.microsoft.com/office/drawing/2014/main" id="{496DC395-C3F1-49E2-B784-6FA6F65B1232}"/>
              </a:ext>
            </a:extLst>
          </p:cNvPr>
          <p:cNvSpPr/>
          <p:nvPr/>
        </p:nvSpPr>
        <p:spPr>
          <a:xfrm>
            <a:off x="2027542" y="1224326"/>
            <a:ext cx="2781052" cy="891818"/>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Arduino Uno R3 and Sensors</a:t>
            </a:r>
          </a:p>
        </p:txBody>
      </p:sp>
      <p:sp>
        <p:nvSpPr>
          <p:cNvPr id="7" name="Rounded Rectangle 4">
            <a:extLst>
              <a:ext uri="{FF2B5EF4-FFF2-40B4-BE49-F238E27FC236}">
                <a16:creationId xmlns:a16="http://schemas.microsoft.com/office/drawing/2014/main" id="{ABCFB08B-E77D-46D4-9436-E040BD81AB04}"/>
              </a:ext>
            </a:extLst>
          </p:cNvPr>
          <p:cNvSpPr/>
          <p:nvPr/>
        </p:nvSpPr>
        <p:spPr>
          <a:xfrm>
            <a:off x="2027542" y="3915275"/>
            <a:ext cx="2781052" cy="891818"/>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Input to the trained system</a:t>
            </a:r>
          </a:p>
        </p:txBody>
      </p:sp>
      <p:sp>
        <p:nvSpPr>
          <p:cNvPr id="8" name="Rounded Rectangle 5">
            <a:extLst>
              <a:ext uri="{FF2B5EF4-FFF2-40B4-BE49-F238E27FC236}">
                <a16:creationId xmlns:a16="http://schemas.microsoft.com/office/drawing/2014/main" id="{AB7FA6E3-8A03-4CED-927E-DE1B7F240394}"/>
              </a:ext>
            </a:extLst>
          </p:cNvPr>
          <p:cNvSpPr/>
          <p:nvPr/>
        </p:nvSpPr>
        <p:spPr>
          <a:xfrm>
            <a:off x="6649651" y="3857967"/>
            <a:ext cx="2641601" cy="1006435"/>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Server</a:t>
            </a:r>
          </a:p>
        </p:txBody>
      </p:sp>
      <p:sp>
        <p:nvSpPr>
          <p:cNvPr id="9" name="Rounded Rectangle 6">
            <a:extLst>
              <a:ext uri="{FF2B5EF4-FFF2-40B4-BE49-F238E27FC236}">
                <a16:creationId xmlns:a16="http://schemas.microsoft.com/office/drawing/2014/main" id="{8F7FADEC-43B5-4241-ABA9-E7470434709F}"/>
              </a:ext>
            </a:extLst>
          </p:cNvPr>
          <p:cNvSpPr/>
          <p:nvPr/>
        </p:nvSpPr>
        <p:spPr>
          <a:xfrm>
            <a:off x="6649651" y="1178124"/>
            <a:ext cx="2641601" cy="1006435"/>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ESP8266 Wi-Fi Module</a:t>
            </a:r>
          </a:p>
        </p:txBody>
      </p:sp>
      <p:cxnSp>
        <p:nvCxnSpPr>
          <p:cNvPr id="10" name="Straight Arrow Connector 9">
            <a:extLst>
              <a:ext uri="{FF2B5EF4-FFF2-40B4-BE49-F238E27FC236}">
                <a16:creationId xmlns:a16="http://schemas.microsoft.com/office/drawing/2014/main" id="{663218D3-E1A9-4B89-AC24-C4D0C8D4D3B0}"/>
              </a:ext>
            </a:extLst>
          </p:cNvPr>
          <p:cNvCxnSpPr>
            <a:cxnSpLocks/>
          </p:cNvCxnSpPr>
          <p:nvPr/>
        </p:nvCxnSpPr>
        <p:spPr>
          <a:xfrm flipV="1">
            <a:off x="4808594" y="1670235"/>
            <a:ext cx="1841057" cy="1110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BDB367F4-A447-48C0-A2A4-990A54503C5B}"/>
              </a:ext>
            </a:extLst>
          </p:cNvPr>
          <p:cNvCxnSpPr>
            <a:cxnSpLocks/>
            <a:stCxn id="9" idx="2"/>
            <a:endCxn id="8" idx="0"/>
          </p:cNvCxnSpPr>
          <p:nvPr/>
        </p:nvCxnSpPr>
        <p:spPr>
          <a:xfrm>
            <a:off x="7970452" y="2184559"/>
            <a:ext cx="0" cy="167340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BA8FE987-822D-49C0-99B9-E03B44C66743}"/>
              </a:ext>
            </a:extLst>
          </p:cNvPr>
          <p:cNvCxnSpPr>
            <a:stCxn id="8" idx="1"/>
            <a:endCxn id="7" idx="3"/>
          </p:cNvCxnSpPr>
          <p:nvPr/>
        </p:nvCxnSpPr>
        <p:spPr>
          <a:xfrm flipH="1" flipV="1">
            <a:off x="4808594" y="4361184"/>
            <a:ext cx="1841057" cy="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0936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US" noProof="0" smtClean="0">
                <a:solidFill>
                  <a:srgbClr val="489633"/>
                </a:solidFill>
              </a:rPr>
              <a:pPr/>
              <a:t>6</a:t>
            </a:fld>
            <a:endParaRPr lang="en-US" noProof="0" dirty="0">
              <a:solidFill>
                <a:srgbClr val="489633"/>
              </a:solidFill>
            </a:endParaRPr>
          </a:p>
        </p:txBody>
      </p:sp>
      <p:sp>
        <p:nvSpPr>
          <p:cNvPr id="3" name="Rectangle 2"/>
          <p:cNvSpPr/>
          <p:nvPr/>
        </p:nvSpPr>
        <p:spPr>
          <a:xfrm>
            <a:off x="1182343" y="2487573"/>
            <a:ext cx="4497917" cy="4062651"/>
          </a:xfrm>
          <a:prstGeom prst="rect">
            <a:avLst/>
          </a:prstGeom>
        </p:spPr>
        <p:txBody>
          <a:bodyPr wrap="square" lIns="91440" tIns="45720" rIns="91440" bIns="45720" anchor="t">
            <a:spAutoFit/>
          </a:bodyPr>
          <a:lstStyle/>
          <a:p>
            <a:r>
              <a:rPr lang="en-IN" b="1" dirty="0">
                <a:ea typeface="+mn-lt"/>
                <a:cs typeface="+mn-lt"/>
              </a:rPr>
              <a:t>        </a:t>
            </a:r>
            <a:r>
              <a:rPr lang="en-IN" sz="2000" b="1" dirty="0">
                <a:solidFill>
                  <a:srgbClr val="489633"/>
                </a:solidFill>
                <a:latin typeface="Book Antiqua"/>
                <a:ea typeface="+mn-lt"/>
                <a:cs typeface="+mn-lt"/>
              </a:rPr>
              <a:t>HARDWARE REQUIREMENTS:</a:t>
            </a:r>
            <a:r>
              <a:rPr lang="en-IN" sz="2000" dirty="0">
                <a:latin typeface="Book Antiqua"/>
                <a:ea typeface="+mn-lt"/>
                <a:cs typeface="+mn-lt"/>
              </a:rPr>
              <a:t> </a:t>
            </a:r>
            <a:endParaRPr lang="en-IN" sz="2000" dirty="0">
              <a:latin typeface="Book Antiqua"/>
            </a:endParaRPr>
          </a:p>
          <a:p>
            <a:endParaRPr lang="en-IN" sz="2000" dirty="0">
              <a:latin typeface="Book Antiqua"/>
              <a:ea typeface="+mn-lt"/>
              <a:cs typeface="+mn-lt"/>
            </a:endParaRPr>
          </a:p>
          <a:p>
            <a:r>
              <a:rPr lang="en-IN" sz="2000" dirty="0">
                <a:latin typeface="Book Antiqua"/>
                <a:ea typeface="+mn-lt"/>
                <a:cs typeface="+mn-lt"/>
              </a:rPr>
              <a:t>        </a:t>
            </a:r>
            <a:r>
              <a:rPr lang="en-IN" sz="2000" b="1" dirty="0">
                <a:latin typeface="Book Antiqua"/>
                <a:ea typeface="+mn-lt"/>
                <a:cs typeface="+mn-lt"/>
              </a:rPr>
              <a:t>IoT:</a:t>
            </a:r>
            <a:r>
              <a:rPr lang="en-IN" sz="2000" dirty="0">
                <a:latin typeface="Book Antiqua"/>
                <a:ea typeface="+mn-lt"/>
                <a:cs typeface="+mn-lt"/>
              </a:rPr>
              <a:t> </a:t>
            </a:r>
            <a:endParaRPr lang="en-IN" sz="2000" dirty="0">
              <a:latin typeface="Book Antiqua"/>
            </a:endParaRPr>
          </a:p>
          <a:p>
            <a:pPr marL="742950" lvl="1" indent="-285750">
              <a:buFont typeface="Arial"/>
              <a:buChar char="•"/>
            </a:pPr>
            <a:r>
              <a:rPr lang="en-IN" sz="2000" dirty="0">
                <a:latin typeface="Book Antiqua"/>
                <a:ea typeface="+mn-lt"/>
                <a:cs typeface="+mn-lt"/>
              </a:rPr>
              <a:t>Arduino Uno R3</a:t>
            </a:r>
            <a:endParaRPr lang="en-US" sz="2000" dirty="0">
              <a:latin typeface="Book Antiqua"/>
            </a:endParaRPr>
          </a:p>
          <a:p>
            <a:pPr marL="742950" lvl="1" indent="-285750">
              <a:buFont typeface="Arial"/>
              <a:buChar char="•"/>
            </a:pPr>
            <a:r>
              <a:rPr lang="en-IN" sz="2000">
                <a:latin typeface="Book Antiqua"/>
                <a:ea typeface="+mn-lt"/>
                <a:cs typeface="+mn-lt"/>
              </a:rPr>
              <a:t>Temperature Sensor</a:t>
            </a:r>
            <a:endParaRPr lang="en-IN" sz="2000" dirty="0">
              <a:latin typeface="Book Antiqua"/>
            </a:endParaRPr>
          </a:p>
          <a:p>
            <a:pPr marL="742950" lvl="1" indent="-285750">
              <a:buFont typeface="Arial"/>
              <a:buChar char="•"/>
            </a:pPr>
            <a:r>
              <a:rPr lang="en-IN" sz="2000" dirty="0">
                <a:latin typeface="Book Antiqua"/>
                <a:ea typeface="+mn-lt"/>
                <a:cs typeface="+mn-lt"/>
              </a:rPr>
              <a:t>Soil Moisture Sensor</a:t>
            </a:r>
            <a:endParaRPr lang="en-IN" sz="2000" dirty="0">
              <a:latin typeface="Book Antiqua"/>
            </a:endParaRPr>
          </a:p>
          <a:p>
            <a:pPr marL="742950" lvl="1" indent="-285750">
              <a:buFont typeface="Arial"/>
              <a:buChar char="•"/>
            </a:pPr>
            <a:r>
              <a:rPr lang="en-IN" sz="2000" dirty="0">
                <a:latin typeface="Book Antiqua"/>
                <a:ea typeface="+mn-lt"/>
                <a:cs typeface="+mn-lt"/>
              </a:rPr>
              <a:t>Soil pH Sensor</a:t>
            </a:r>
            <a:endParaRPr lang="en-IN" sz="2000" dirty="0">
              <a:latin typeface="Book Antiqua"/>
            </a:endParaRPr>
          </a:p>
          <a:p>
            <a:pPr marL="742950" lvl="1" indent="-285750">
              <a:buFont typeface="Arial"/>
              <a:buChar char="•"/>
            </a:pPr>
            <a:r>
              <a:rPr lang="en-IN" sz="2000" dirty="0">
                <a:latin typeface="Book Antiqua"/>
                <a:ea typeface="+mn-lt"/>
                <a:cs typeface="+mn-lt"/>
              </a:rPr>
              <a:t>ESP8266 Wi-Fi Module</a:t>
            </a:r>
          </a:p>
          <a:p>
            <a:pPr lvl="1"/>
            <a:endParaRPr lang="en-IN" sz="2000" dirty="0">
              <a:latin typeface="Book Antiqua"/>
              <a:ea typeface="+mn-lt"/>
              <a:cs typeface="+mn-lt"/>
            </a:endParaRPr>
          </a:p>
          <a:p>
            <a:pPr lvl="1"/>
            <a:r>
              <a:rPr lang="en-IN" sz="2000" b="1" dirty="0">
                <a:latin typeface="Book Antiqua"/>
                <a:ea typeface="+mn-lt"/>
                <a:cs typeface="+mn-lt"/>
              </a:rPr>
              <a:t>Operating Systems:</a:t>
            </a:r>
            <a:r>
              <a:rPr lang="en-IN" sz="2000" dirty="0">
                <a:latin typeface="Book Antiqua"/>
                <a:ea typeface="+mn-lt"/>
                <a:cs typeface="+mn-lt"/>
              </a:rPr>
              <a:t> Windows 8 or above </a:t>
            </a:r>
          </a:p>
          <a:p>
            <a:pPr lvl="1"/>
            <a:r>
              <a:rPr lang="en-IN" sz="2000" b="1" dirty="0">
                <a:latin typeface="Book Antiqua"/>
                <a:ea typeface="+mn-lt"/>
                <a:cs typeface="+mn-lt"/>
              </a:rPr>
              <a:t>Memory:</a:t>
            </a:r>
            <a:r>
              <a:rPr lang="en-IN" sz="2000" dirty="0">
                <a:latin typeface="Book Antiqua"/>
                <a:ea typeface="+mn-lt"/>
                <a:cs typeface="+mn-lt"/>
              </a:rPr>
              <a:t> Minimum 4 GB RAM </a:t>
            </a:r>
            <a:endParaRPr lang="en-IN" sz="2000" dirty="0">
              <a:latin typeface="Book Antiqua"/>
            </a:endParaRPr>
          </a:p>
          <a:p>
            <a:pPr lvl="1" algn="just"/>
            <a:endParaRPr lang="en-IN" dirty="0">
              <a:effectLst/>
              <a:latin typeface="Adobe Garamond Pro"/>
              <a:ea typeface="Calibri" panose="020F0502020204030204" pitchFamily="34" charset="0"/>
              <a:cs typeface="Calibri"/>
            </a:endParaRPr>
          </a:p>
        </p:txBody>
      </p:sp>
      <p:sp>
        <p:nvSpPr>
          <p:cNvPr id="4" name="TextBox 3">
            <a:extLst>
              <a:ext uri="{FF2B5EF4-FFF2-40B4-BE49-F238E27FC236}">
                <a16:creationId xmlns:a16="http://schemas.microsoft.com/office/drawing/2014/main" id="{B06339F3-C9BE-47FF-BC18-95DB98AFC5B8}"/>
              </a:ext>
            </a:extLst>
          </p:cNvPr>
          <p:cNvSpPr txBox="1"/>
          <p:nvPr/>
        </p:nvSpPr>
        <p:spPr>
          <a:xfrm>
            <a:off x="1182343" y="805405"/>
            <a:ext cx="9823267" cy="1446550"/>
          </a:xfrm>
          <a:prstGeom prst="rect">
            <a:avLst/>
          </a:prstGeom>
          <a:noFill/>
        </p:spPr>
        <p:txBody>
          <a:bodyPr wrap="square" lIns="91440" tIns="45720" rIns="91440" bIns="45720" anchor="t">
            <a:spAutoFit/>
          </a:bodyPr>
          <a:lstStyle/>
          <a:p>
            <a:pPr algn="ctr"/>
            <a:r>
              <a:rPr lang="en-US" sz="4400" b="1" dirty="0">
                <a:solidFill>
                  <a:srgbClr val="489633"/>
                </a:solidFill>
                <a:latin typeface="Adobe Garamond Pro"/>
                <a:ea typeface="Calibri" panose="020F0502020204030204" pitchFamily="34" charset="0"/>
                <a:cs typeface="Calibri Light"/>
              </a:rPr>
              <a:t>HARDWARE AND SOFTWARE REQUIREMENTS</a:t>
            </a:r>
          </a:p>
        </p:txBody>
      </p:sp>
      <p:sp>
        <p:nvSpPr>
          <p:cNvPr id="10" name="TextBox 9">
            <a:extLst>
              <a:ext uri="{FF2B5EF4-FFF2-40B4-BE49-F238E27FC236}">
                <a16:creationId xmlns:a16="http://schemas.microsoft.com/office/drawing/2014/main" id="{55AA3450-7C5A-4B38-A3B3-62957E8B4C99}"/>
              </a:ext>
            </a:extLst>
          </p:cNvPr>
          <p:cNvSpPr txBox="1"/>
          <p:nvPr/>
        </p:nvSpPr>
        <p:spPr>
          <a:xfrm>
            <a:off x="6381750" y="2590800"/>
            <a:ext cx="4953000"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IN" sz="2000" b="1" dirty="0">
                <a:solidFill>
                  <a:srgbClr val="489633"/>
                </a:solidFill>
                <a:latin typeface="Book Antiqua"/>
              </a:rPr>
              <a:t>SOFTWARE REQUIREMENTS:</a:t>
            </a:r>
            <a:r>
              <a:rPr lang="en-IN" sz="2000" dirty="0">
                <a:solidFill>
                  <a:srgbClr val="489633"/>
                </a:solidFill>
                <a:latin typeface="Book Antiqua"/>
              </a:rPr>
              <a:t> </a:t>
            </a:r>
            <a:endParaRPr lang="en-US" sz="2000" dirty="0">
              <a:solidFill>
                <a:srgbClr val="489633"/>
              </a:solidFill>
              <a:latin typeface="Book Antiqua"/>
              <a:ea typeface="+mn-lt"/>
              <a:cs typeface="+mn-lt"/>
            </a:endParaRPr>
          </a:p>
          <a:p>
            <a:pPr lvl="1"/>
            <a:endParaRPr lang="en-IN" sz="2000" dirty="0">
              <a:solidFill>
                <a:srgbClr val="489633"/>
              </a:solidFill>
              <a:latin typeface="Book Antiqua"/>
            </a:endParaRPr>
          </a:p>
          <a:p>
            <a:pPr marL="742950" lvl="1" indent="-285750">
              <a:buFont typeface="Arial,Sans-Serif"/>
              <a:buChar char="•"/>
            </a:pPr>
            <a:r>
              <a:rPr lang="en-IN" sz="2000" dirty="0">
                <a:latin typeface="Book Antiqua"/>
              </a:rPr>
              <a:t>Arduino IDE 1.8.0</a:t>
            </a:r>
            <a:endParaRPr lang="en-US" sz="2000" dirty="0">
              <a:latin typeface="Book Antiqua"/>
              <a:ea typeface="+mn-lt"/>
              <a:cs typeface="+mn-lt"/>
            </a:endParaRPr>
          </a:p>
          <a:p>
            <a:pPr marL="742950" lvl="1" indent="-285750">
              <a:buFont typeface="Arial,Sans-Serif"/>
              <a:buChar char="•"/>
            </a:pPr>
            <a:r>
              <a:rPr lang="en-IN" sz="2000" dirty="0">
                <a:latin typeface="Book Antiqua"/>
              </a:rPr>
              <a:t>Python </a:t>
            </a:r>
            <a:endParaRPr lang="en-US" sz="2000" dirty="0">
              <a:latin typeface="Book Antiqua"/>
              <a:ea typeface="+mn-lt"/>
              <a:cs typeface="+mn-lt"/>
            </a:endParaRPr>
          </a:p>
          <a:p>
            <a:pPr marL="742950" lvl="1" indent="-285750">
              <a:buFont typeface="Arial,Sans-Serif"/>
              <a:buChar char="•"/>
            </a:pPr>
            <a:r>
              <a:rPr lang="en-IN" sz="2000" dirty="0" err="1">
                <a:latin typeface="Book Antiqua"/>
              </a:rPr>
              <a:t>Jupyter</a:t>
            </a:r>
            <a:r>
              <a:rPr lang="en-IN" sz="2000" dirty="0">
                <a:latin typeface="Book Antiqua"/>
              </a:rPr>
              <a:t> Notebook</a:t>
            </a:r>
            <a:endParaRPr lang="en-US" sz="2000" dirty="0">
              <a:latin typeface="Book Antiqua"/>
              <a:ea typeface="+mn-lt"/>
              <a:cs typeface="+mn-lt"/>
            </a:endParaRPr>
          </a:p>
          <a:p>
            <a:pPr algn="l"/>
            <a:endParaRPr lang="en-US" dirty="0"/>
          </a:p>
        </p:txBody>
      </p:sp>
    </p:spTree>
    <p:extLst>
      <p:ext uri="{BB962C8B-B14F-4D97-AF65-F5344CB8AC3E}">
        <p14:creationId xmlns:p14="http://schemas.microsoft.com/office/powerpoint/2010/main" val="158299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6A42-CE1A-48E9-B5C3-3E55BC181407}"/>
              </a:ext>
            </a:extLst>
          </p:cNvPr>
          <p:cNvSpPr>
            <a:spLocks noGrp="1"/>
          </p:cNvSpPr>
          <p:nvPr>
            <p:ph type="title"/>
          </p:nvPr>
        </p:nvSpPr>
        <p:spPr>
          <a:xfrm>
            <a:off x="3323473" y="2858839"/>
            <a:ext cx="5545054" cy="1140322"/>
          </a:xfrm>
        </p:spPr>
        <p:txBody>
          <a:bodyPr/>
          <a:lstStyle/>
          <a:p>
            <a:r>
              <a:rPr lang="en-US" sz="4400" b="1" dirty="0">
                <a:solidFill>
                  <a:srgbClr val="489633"/>
                </a:solidFill>
                <a:latin typeface="Adobe Garamond Pro"/>
                <a:cs typeface="Calibri Light" panose="020F0302020204030204" pitchFamily="34" charset="0"/>
              </a:rPr>
              <a:t>IMPLEMENTATION</a:t>
            </a:r>
            <a:endParaRPr lang="en-IN" sz="4400" dirty="0"/>
          </a:p>
        </p:txBody>
      </p:sp>
      <p:sp>
        <p:nvSpPr>
          <p:cNvPr id="3" name="Slide Number Placeholder 2">
            <a:extLst>
              <a:ext uri="{FF2B5EF4-FFF2-40B4-BE49-F238E27FC236}">
                <a16:creationId xmlns:a16="http://schemas.microsoft.com/office/drawing/2014/main" id="{017A9314-17FB-4272-B4B0-CE3B084A56B4}"/>
              </a:ext>
            </a:extLst>
          </p:cNvPr>
          <p:cNvSpPr>
            <a:spLocks noGrp="1"/>
          </p:cNvSpPr>
          <p:nvPr>
            <p:ph type="sldNum" sz="quarter" idx="11"/>
          </p:nvPr>
        </p:nvSpPr>
        <p:spPr>
          <a:xfrm>
            <a:off x="11496369" y="6185007"/>
            <a:ext cx="432000" cy="432000"/>
          </a:xfrm>
        </p:spPr>
        <p:txBody>
          <a:bodyPr/>
          <a:lstStyle/>
          <a:p>
            <a:fld id="{19B51A1E-902D-48AF-9020-955120F399B6}" type="slidenum">
              <a:rPr lang="en-US" noProof="0" smtClean="0"/>
              <a:pPr/>
              <a:t>7</a:t>
            </a:fld>
            <a:endParaRPr lang="en-US" noProof="0" dirty="0"/>
          </a:p>
        </p:txBody>
      </p:sp>
    </p:spTree>
    <p:extLst>
      <p:ext uri="{BB962C8B-B14F-4D97-AF65-F5344CB8AC3E}">
        <p14:creationId xmlns:p14="http://schemas.microsoft.com/office/powerpoint/2010/main" val="228537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801B4A2-501F-4780-BE6E-7CE84E57010E}"/>
              </a:ext>
            </a:extLst>
          </p:cNvPr>
          <p:cNvPicPr>
            <a:picLocks noGrp="1" noChangeAspect="1"/>
          </p:cNvPicPr>
          <p:nvPr>
            <p:ph idx="1"/>
          </p:nvPr>
        </p:nvPicPr>
        <p:blipFill>
          <a:blip r:embed="rId2"/>
          <a:stretch>
            <a:fillRect/>
          </a:stretch>
        </p:blipFill>
        <p:spPr>
          <a:xfrm>
            <a:off x="850912" y="1700839"/>
            <a:ext cx="10167452" cy="2968816"/>
          </a:xfrm>
        </p:spPr>
      </p:pic>
      <p:sp>
        <p:nvSpPr>
          <p:cNvPr id="3" name="Title 2">
            <a:extLst>
              <a:ext uri="{FF2B5EF4-FFF2-40B4-BE49-F238E27FC236}">
                <a16:creationId xmlns:a16="http://schemas.microsoft.com/office/drawing/2014/main" id="{D1FD4255-EA50-4A8C-A4C9-347916EE147F}"/>
              </a:ext>
            </a:extLst>
          </p:cNvPr>
          <p:cNvSpPr>
            <a:spLocks noGrp="1"/>
          </p:cNvSpPr>
          <p:nvPr>
            <p:ph type="title"/>
          </p:nvPr>
        </p:nvSpPr>
        <p:spPr>
          <a:xfrm>
            <a:off x="4435772" y="654540"/>
            <a:ext cx="4579019" cy="850390"/>
          </a:xfrm>
        </p:spPr>
        <p:txBody>
          <a:bodyPr/>
          <a:lstStyle/>
          <a:p>
            <a:r>
              <a:rPr lang="en-US" sz="4400" b="1" dirty="0">
                <a:solidFill>
                  <a:srgbClr val="489633"/>
                </a:solidFill>
                <a:latin typeface="Adobe Garamond Pro"/>
                <a:ea typeface="Calibri" panose="020F0502020204030204" pitchFamily="34" charset="0"/>
                <a:cs typeface="Calibri Light" panose="020F0302020204030204" pitchFamily="34" charset="0"/>
              </a:rPr>
              <a:t>DATA SET</a:t>
            </a:r>
            <a:br>
              <a:rPr lang="en-US" sz="4400" b="1" dirty="0">
                <a:solidFill>
                  <a:srgbClr val="489633"/>
                </a:solidFill>
                <a:latin typeface="Adobe Garamond Pro"/>
                <a:ea typeface="Calibri" panose="020F0502020204030204" pitchFamily="34" charset="0"/>
                <a:cs typeface="Calibri Light" panose="020F0302020204030204" pitchFamily="34" charset="0"/>
              </a:rPr>
            </a:br>
            <a:endParaRPr lang="en-IN" sz="4400" b="1" dirty="0">
              <a:solidFill>
                <a:schemeClr val="accent2"/>
              </a:solidFill>
              <a:latin typeface="Adobe Garamond Pro" panose="02020502060506020403"/>
            </a:endParaRPr>
          </a:p>
        </p:txBody>
      </p:sp>
    </p:spTree>
    <p:extLst>
      <p:ext uri="{BB962C8B-B14F-4D97-AF65-F5344CB8AC3E}">
        <p14:creationId xmlns:p14="http://schemas.microsoft.com/office/powerpoint/2010/main" val="384143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7A553A6-D6D0-417F-B0AC-B0815D08BA70}"/>
              </a:ext>
            </a:extLst>
          </p:cNvPr>
          <p:cNvPicPr>
            <a:picLocks noGrp="1" noChangeAspect="1"/>
          </p:cNvPicPr>
          <p:nvPr>
            <p:ph idx="1"/>
          </p:nvPr>
        </p:nvPicPr>
        <p:blipFill>
          <a:blip r:embed="rId2"/>
          <a:stretch>
            <a:fillRect/>
          </a:stretch>
        </p:blipFill>
        <p:spPr>
          <a:xfrm>
            <a:off x="1047565" y="1704513"/>
            <a:ext cx="9303798" cy="3098306"/>
          </a:xfrm>
        </p:spPr>
      </p:pic>
    </p:spTree>
    <p:extLst>
      <p:ext uri="{BB962C8B-B14F-4D97-AF65-F5344CB8AC3E}">
        <p14:creationId xmlns:p14="http://schemas.microsoft.com/office/powerpoint/2010/main" val="1853367037"/>
      </p:ext>
    </p:extLst>
  </p:cSld>
  <p:clrMapOvr>
    <a:masterClrMapping/>
  </p:clrMapOvr>
</p:sld>
</file>

<file path=ppt/theme/theme1.xml><?xml version="1.0" encoding="utf-8"?>
<a:theme xmlns:a="http://schemas.openxmlformats.org/drawingml/2006/main" name="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4_Pitch deck_AAS_v5" id="{A82770BA-62BC-4528-9468-1207E61BFB64}" vid="{B7E69C18-93BB-4DCC-8C49-BE1813F33B2B}"/>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6DB9DAA-588F-4E7A-A8D1-E2EBF048F1AE}">
  <ds:schemaRefs>
    <ds:schemaRef ds:uri="http://schemas.microsoft.com/sharepoint/v3/contenttype/forms"/>
  </ds:schemaRefs>
</ds:datastoreItem>
</file>

<file path=customXml/itemProps2.xml><?xml version="1.0" encoding="utf-8"?>
<ds:datastoreItem xmlns:ds="http://schemas.openxmlformats.org/officeDocument/2006/customXml" ds:itemID="{8332F27D-DD05-4984-A261-62350E39A094}">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C5C908-4F22-4D49-B2AD-A48F9AB51175}">
  <ds:schemaRefs>
    <ds:schemaRef ds:uri="http://www.w3.org/XML/1998/namespace"/>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16c05727-aa75-4e4a-9b5f-8a80a1165891"/>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Pitch deck</Template>
  <TotalTime>0</TotalTime>
  <Words>819</Words>
  <Application>Microsoft Office PowerPoint</Application>
  <PresentationFormat>Widescreen</PresentationFormat>
  <Paragraphs>132</Paragraphs>
  <Slides>23</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Adobe Garamond Pro</vt:lpstr>
      <vt:lpstr>Arial</vt:lpstr>
      <vt:lpstr>Arial,Sans-Serif</vt:lpstr>
      <vt:lpstr>Book Antiqua</vt:lpstr>
      <vt:lpstr>Calibri</vt:lpstr>
      <vt:lpstr>Calibri Light</vt:lpstr>
      <vt:lpstr>Corbel</vt:lpstr>
      <vt:lpstr>Rockwell</vt:lpstr>
      <vt:lpstr>Times New Roman</vt:lpstr>
      <vt:lpstr>Wingdings 2</vt:lpstr>
      <vt:lpstr>Office Theme</vt:lpstr>
      <vt:lpstr>Frame</vt:lpstr>
      <vt:lpstr>Precision Agriculture – Coimbatore based crop suggestion system using ML and IoT</vt:lpstr>
      <vt:lpstr>PowerPoint Presentation</vt:lpstr>
      <vt:lpstr>PowerPoint Presentation</vt:lpstr>
      <vt:lpstr>PowerPoint Presentation</vt:lpstr>
      <vt:lpstr>PowerPoint Presentation</vt:lpstr>
      <vt:lpstr>PowerPoint Presentation</vt:lpstr>
      <vt:lpstr>IMPLEMENTATION</vt:lpstr>
      <vt:lpstr>DATA 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SYSTEM </dc:title>
  <dc:creator/>
  <cp:lastModifiedBy/>
  <cp:revision>1</cp:revision>
  <dcterms:created xsi:type="dcterms:W3CDTF">2021-01-22T19:26:36Z</dcterms:created>
  <dcterms:modified xsi:type="dcterms:W3CDTF">2021-03-21T15:10:55Z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