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89" r:id="rId5"/>
  </p:sldMasterIdLst>
  <p:notesMasterIdLst>
    <p:notesMasterId r:id="rId31"/>
  </p:notesMasterIdLst>
  <p:handoutMasterIdLst>
    <p:handoutMasterId r:id="rId32"/>
  </p:handoutMasterIdLst>
  <p:sldIdLst>
    <p:sldId id="259" r:id="rId6"/>
    <p:sldId id="285" r:id="rId7"/>
    <p:sldId id="330" r:id="rId8"/>
    <p:sldId id="307" r:id="rId9"/>
    <p:sldId id="298" r:id="rId10"/>
    <p:sldId id="299" r:id="rId11"/>
    <p:sldId id="306" r:id="rId12"/>
    <p:sldId id="327" r:id="rId13"/>
    <p:sldId id="310" r:id="rId14"/>
    <p:sldId id="311" r:id="rId15"/>
    <p:sldId id="318" r:id="rId16"/>
    <p:sldId id="319" r:id="rId17"/>
    <p:sldId id="320" r:id="rId18"/>
    <p:sldId id="321" r:id="rId19"/>
    <p:sldId id="317" r:id="rId20"/>
    <p:sldId id="322" r:id="rId21"/>
    <p:sldId id="323" r:id="rId22"/>
    <p:sldId id="324" r:id="rId23"/>
    <p:sldId id="325" r:id="rId24"/>
    <p:sldId id="329" r:id="rId25"/>
    <p:sldId id="328" r:id="rId26"/>
    <p:sldId id="257" r:id="rId27"/>
    <p:sldId id="291" r:id="rId28"/>
    <p:sldId id="293" r:id="rId29"/>
    <p:sldId id="30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410"/>
    <a:srgbClr val="489633"/>
    <a:srgbClr val="F1E76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1" autoAdjust="0"/>
    <p:restoredTop sz="94607" autoAdjust="0"/>
  </p:normalViewPr>
  <p:slideViewPr>
    <p:cSldViewPr snapToGrid="0">
      <p:cViewPr varScale="1">
        <p:scale>
          <a:sx n="74" d="100"/>
          <a:sy n="74" d="100"/>
        </p:scale>
        <p:origin x="88" y="88"/>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14405371357203E-2"/>
          <c:y val="2.9745916951965563E-2"/>
          <c:w val="0.91561732659251138"/>
          <c:h val="0.55807619719516832"/>
        </c:manualLayout>
      </c:layout>
      <c:bar3DChart>
        <c:barDir val="col"/>
        <c:grouping val="clustered"/>
        <c:varyColors val="0"/>
        <c:ser>
          <c:idx val="0"/>
          <c:order val="0"/>
          <c:tx>
            <c:strRef>
              <c:f>Sheet1!$B$1</c:f>
              <c:strCache>
                <c:ptCount val="1"/>
                <c:pt idx="0">
                  <c:v>Series 1</c:v>
                </c:pt>
              </c:strCache>
            </c:strRef>
          </c:tx>
          <c:spPr>
            <a:solidFill>
              <a:schemeClr val="accent3"/>
            </a:solidFill>
            <a:ln>
              <a:noFill/>
            </a:ln>
            <a:effectLst/>
            <a:sp3d/>
          </c:spPr>
          <c:invertIfNegative val="0"/>
          <c:cat>
            <c:strRef>
              <c:f>Sheet1!$A$2:$A$11</c:f>
              <c:strCache>
                <c:ptCount val="10"/>
                <c:pt idx="0">
                  <c:v>Decision Tree</c:v>
                </c:pt>
                <c:pt idx="1">
                  <c:v>Kernel SVM</c:v>
                </c:pt>
                <c:pt idx="2">
                  <c:v>KNN</c:v>
                </c:pt>
                <c:pt idx="3">
                  <c:v>Naïve Bayes</c:v>
                </c:pt>
                <c:pt idx="4">
                  <c:v>Random Forest</c:v>
                </c:pt>
                <c:pt idx="5">
                  <c:v>SVM</c:v>
                </c:pt>
                <c:pt idx="6">
                  <c:v>Logistic regression</c:v>
                </c:pt>
                <c:pt idx="7">
                  <c:v>ANN</c:v>
                </c:pt>
                <c:pt idx="8">
                  <c:v>Majority voting (existing)</c:v>
                </c:pt>
                <c:pt idx="9">
                  <c:v>Majority voting (proposed)</c:v>
                </c:pt>
              </c:strCache>
            </c:strRef>
          </c:cat>
          <c:val>
            <c:numRef>
              <c:f>Sheet1!$B$2:$B$11</c:f>
              <c:numCache>
                <c:formatCode>General</c:formatCode>
                <c:ptCount val="10"/>
                <c:pt idx="0">
                  <c:v>86.25</c:v>
                </c:pt>
                <c:pt idx="1">
                  <c:v>73.540000000000006</c:v>
                </c:pt>
                <c:pt idx="2">
                  <c:v>66.52</c:v>
                </c:pt>
                <c:pt idx="3">
                  <c:v>48.49</c:v>
                </c:pt>
                <c:pt idx="4">
                  <c:v>86.69</c:v>
                </c:pt>
                <c:pt idx="5">
                  <c:v>82.82</c:v>
                </c:pt>
                <c:pt idx="6">
                  <c:v>74.22</c:v>
                </c:pt>
                <c:pt idx="7">
                  <c:v>76.099999999999994</c:v>
                </c:pt>
                <c:pt idx="8">
                  <c:v>85.4</c:v>
                </c:pt>
                <c:pt idx="9">
                  <c:v>89.27</c:v>
                </c:pt>
              </c:numCache>
            </c:numRef>
          </c:val>
          <c:extLst xmlns:c16r2="http://schemas.microsoft.com/office/drawing/2015/06/chart">
            <c:ext xmlns:c16="http://schemas.microsoft.com/office/drawing/2014/chart" uri="{C3380CC4-5D6E-409C-BE32-E72D297353CC}">
              <c16:uniqueId val="{00000000-D196-4279-830B-1A91AE06A6FE}"/>
            </c:ext>
          </c:extLst>
        </c:ser>
        <c:dLbls>
          <c:showLegendKey val="0"/>
          <c:showVal val="0"/>
          <c:showCatName val="0"/>
          <c:showSerName val="0"/>
          <c:showPercent val="0"/>
          <c:showBubbleSize val="0"/>
        </c:dLbls>
        <c:gapWidth val="150"/>
        <c:shape val="cylinder"/>
        <c:axId val="-1208985312"/>
        <c:axId val="-1208987488"/>
        <c:axId val="0"/>
      </c:bar3DChart>
      <c:catAx>
        <c:axId val="-1208985312"/>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Machine Learning Models</a:t>
                </a:r>
                <a:endParaRPr lang="en-IN" sz="1800" b="1"/>
              </a:p>
            </c:rich>
          </c:tx>
          <c:layout>
            <c:manualLayout>
              <c:xMode val="edge"/>
              <c:yMode val="edge"/>
              <c:x val="0.4347666308832363"/>
              <c:y val="0.77690899876231001"/>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987488"/>
        <c:crosses val="autoZero"/>
        <c:auto val="1"/>
        <c:lblAlgn val="ctr"/>
        <c:lblOffset val="100"/>
        <c:noMultiLvlLbl val="0"/>
      </c:catAx>
      <c:valAx>
        <c:axId val="-1208987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Accuracy</a:t>
                </a:r>
                <a:endParaRPr lang="en-IN" sz="1800" b="1"/>
              </a:p>
            </c:rich>
          </c:tx>
          <c:layout>
            <c:manualLayout>
              <c:xMode val="edge"/>
              <c:yMode val="edge"/>
              <c:x val="2.5072003303506001E-2"/>
              <c:y val="0.29847637100657154"/>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985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144FF-A69C-4A2A-B3C2-8547F44BC0E5}" type="doc">
      <dgm:prSet loTypeId="urn:microsoft.com/office/officeart/2005/8/layout/hierarchy5" loCatId="hierarchy" qsTypeId="urn:microsoft.com/office/officeart/2005/8/quickstyle/simple4" qsCatId="simple" csTypeId="urn:microsoft.com/office/officeart/2005/8/colors/accent5_2" csCatId="accent5" phldr="1"/>
      <dgm:spPr/>
      <dgm:t>
        <a:bodyPr/>
        <a:lstStyle/>
        <a:p>
          <a:endParaRPr lang="en-US"/>
        </a:p>
      </dgm:t>
    </dgm:pt>
    <dgm:pt modelId="{AEA42B86-BDA6-4CD9-815D-B1172E6262A9}">
      <dgm:prSet phldrT="[Text]" custT="1"/>
      <dgm:spPr>
        <a:solidFill>
          <a:srgbClr val="489633"/>
        </a:solidFill>
      </dgm:spPr>
      <dgm:t>
        <a:bodyPr/>
        <a:lstStyle/>
        <a:p>
          <a:r>
            <a:rPr lang="en-IN" sz="1600" dirty="0"/>
            <a:t>Environment Data</a:t>
          </a:r>
          <a:endParaRPr lang="en-US" sz="1600" dirty="0"/>
        </a:p>
      </dgm:t>
    </dgm:pt>
    <dgm:pt modelId="{D4895EF9-B7CD-46C6-BF1D-E125B1BBE564}" type="parTrans" cxnId="{CC98B1F3-7B3F-4EAE-824E-350D8B3E91BA}">
      <dgm:prSet/>
      <dgm:spPr/>
      <dgm:t>
        <a:bodyPr/>
        <a:lstStyle/>
        <a:p>
          <a:endParaRPr lang="en-US"/>
        </a:p>
      </dgm:t>
    </dgm:pt>
    <dgm:pt modelId="{18E9DC01-F5B9-49D4-9FE5-28381CFC4216}" type="sibTrans" cxnId="{CC98B1F3-7B3F-4EAE-824E-350D8B3E91BA}">
      <dgm:prSet/>
      <dgm:spPr/>
      <dgm:t>
        <a:bodyPr/>
        <a:lstStyle/>
        <a:p>
          <a:endParaRPr lang="en-US"/>
        </a:p>
      </dgm:t>
    </dgm:pt>
    <dgm:pt modelId="{494CC6F7-2B77-40F2-A752-3741E07EB4C3}">
      <dgm:prSet phldrT="[Text]" custT="1"/>
      <dgm:spPr>
        <a:solidFill>
          <a:srgbClr val="489633"/>
        </a:solidFill>
      </dgm:spPr>
      <dgm:t>
        <a:bodyPr/>
        <a:lstStyle/>
        <a:p>
          <a:r>
            <a:rPr lang="en-US" sz="1600" dirty="0"/>
            <a:t>Random Forest</a:t>
          </a:r>
        </a:p>
      </dgm:t>
    </dgm:pt>
    <dgm:pt modelId="{63C3D171-1924-46F7-8966-2BE8F0C0F807}" type="sibTrans" cxnId="{15E0FF10-C7BA-47C0-97E9-2D2C96850E58}">
      <dgm:prSet/>
      <dgm:spPr/>
      <dgm:t>
        <a:bodyPr/>
        <a:lstStyle/>
        <a:p>
          <a:endParaRPr lang="en-US"/>
        </a:p>
      </dgm:t>
    </dgm:pt>
    <dgm:pt modelId="{F0183E55-BCDD-43EC-B682-8AFE4F7F419D}" type="parTrans" cxnId="{15E0FF10-C7BA-47C0-97E9-2D2C96850E58}">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9D4DCAD9-754C-4E11-AF81-16DDE9A15B52}">
      <dgm:prSet phldrT="[Text]" custT="1"/>
      <dgm:spPr>
        <a:solidFill>
          <a:srgbClr val="489633"/>
        </a:solidFill>
      </dgm:spPr>
      <dgm:t>
        <a:bodyPr/>
        <a:lstStyle/>
        <a:p>
          <a:r>
            <a:rPr lang="en-US" sz="1600" dirty="0"/>
            <a:t>Decision Tree</a:t>
          </a:r>
        </a:p>
      </dgm:t>
    </dgm:pt>
    <dgm:pt modelId="{0B7F301E-8924-45B5-88E3-EB112B73A379}" type="sibTrans" cxnId="{7D97EDFC-A361-4991-86C0-79340C4F3037}">
      <dgm:prSet/>
      <dgm:spPr/>
      <dgm:t>
        <a:bodyPr/>
        <a:lstStyle/>
        <a:p>
          <a:endParaRPr lang="en-US"/>
        </a:p>
      </dgm:t>
    </dgm:pt>
    <dgm:pt modelId="{70402A93-0409-43F6-9F32-8EA39972F8F4}" type="parTrans" cxnId="{7D97EDFC-A361-4991-86C0-79340C4F3037}">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672CDA4D-844D-41E6-8E1E-4180FFF848F5}">
      <dgm:prSet phldrT="[Text]" custT="1"/>
      <dgm:spPr>
        <a:solidFill>
          <a:srgbClr val="489633"/>
        </a:solidFill>
      </dgm:spPr>
      <dgm:t>
        <a:bodyPr/>
        <a:lstStyle/>
        <a:p>
          <a:r>
            <a:rPr lang="en-US" sz="1600" dirty="0"/>
            <a:t>KNN</a:t>
          </a:r>
        </a:p>
      </dgm:t>
    </dgm:pt>
    <dgm:pt modelId="{A9EA8A6A-9E6B-41B6-A57E-6629F218D833}" type="sibTrans" cxnId="{9C848AE0-8FDF-49CC-91B3-C7A4464F6C4B}">
      <dgm:prSet/>
      <dgm:spPr/>
      <dgm:t>
        <a:bodyPr/>
        <a:lstStyle/>
        <a:p>
          <a:endParaRPr lang="en-US"/>
        </a:p>
      </dgm:t>
    </dgm:pt>
    <dgm:pt modelId="{FA69655D-D253-4AE4-8D13-D02DD3921B62}" type="parTrans" cxnId="{9C848AE0-8FDF-49CC-91B3-C7A4464F6C4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52FC6EA-FA13-4DAC-BF51-63781F275FB9}">
      <dgm:prSet phldrT="[Text]" custT="1"/>
      <dgm:spPr>
        <a:solidFill>
          <a:srgbClr val="489633"/>
        </a:solidFill>
      </dgm:spPr>
      <dgm:t>
        <a:bodyPr/>
        <a:lstStyle/>
        <a:p>
          <a:r>
            <a:rPr lang="en-US" sz="1600" dirty="0"/>
            <a:t>Trained Model</a:t>
          </a:r>
        </a:p>
      </dgm:t>
    </dgm:pt>
    <dgm:pt modelId="{A0CD03D5-0CA8-4002-93D4-B36205AE6E52}" type="parTrans" cxnId="{3E1EB679-0FDC-4293-BCCF-69D41DD01E5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7BF1523-DD2B-4487-B879-66037C29C4A7}" type="sibTrans" cxnId="{3E1EB679-0FDC-4293-BCCF-69D41DD01E54}">
      <dgm:prSet/>
      <dgm:spPr/>
      <dgm:t>
        <a:bodyPr/>
        <a:lstStyle/>
        <a:p>
          <a:endParaRPr lang="en-US"/>
        </a:p>
      </dgm:t>
    </dgm:pt>
    <dgm:pt modelId="{6F6AB4F4-AD08-45AD-B33B-8601FF7E2101}">
      <dgm:prSet phldrT="[Text]" custT="1"/>
      <dgm:spPr>
        <a:solidFill>
          <a:srgbClr val="489633"/>
        </a:solidFill>
      </dgm:spPr>
      <dgm:t>
        <a:bodyPr/>
        <a:lstStyle/>
        <a:p>
          <a:r>
            <a:rPr lang="en-US" sz="1600" dirty="0"/>
            <a:t>Recommended crop</a:t>
          </a:r>
        </a:p>
      </dgm:t>
    </dgm:pt>
    <dgm:pt modelId="{EF3B01D5-051D-42B7-B6FF-16186344B2D0}" type="parTrans" cxnId="{14A3511F-22BE-4E9A-8DE6-56BAC85F97A7}">
      <dgm:prSet/>
      <dgm:spPr>
        <a:ln>
          <a:solidFill>
            <a:srgbClr val="333333"/>
          </a:solidFill>
        </a:ln>
      </dgm:spPr>
      <dgm:t>
        <a:bodyPr/>
        <a:lstStyle/>
        <a:p>
          <a:endParaRPr lang="en-US"/>
        </a:p>
      </dgm:t>
    </dgm:pt>
    <dgm:pt modelId="{9182DA3D-34CC-487B-8D52-A84DF4347746}" type="sibTrans" cxnId="{14A3511F-22BE-4E9A-8DE6-56BAC85F97A7}">
      <dgm:prSet/>
      <dgm:spPr/>
      <dgm:t>
        <a:bodyPr/>
        <a:lstStyle/>
        <a:p>
          <a:endParaRPr lang="en-US"/>
        </a:p>
      </dgm:t>
    </dgm:pt>
    <dgm:pt modelId="{16CF3D17-D49E-468D-A965-B136D7E14C62}">
      <dgm:prSet phldrT="[Text]" custT="1"/>
      <dgm:spPr>
        <a:solidFill>
          <a:srgbClr val="489633"/>
        </a:solidFill>
      </dgm:spPr>
      <dgm:t>
        <a:bodyPr/>
        <a:lstStyle/>
        <a:p>
          <a:r>
            <a:rPr lang="en-IN" sz="1600" dirty="0"/>
            <a:t>Data Pre-processing like treating missing values and outliers</a:t>
          </a:r>
          <a:endParaRPr lang="en-US" sz="1600" dirty="0"/>
        </a:p>
      </dgm:t>
    </dgm:pt>
    <dgm:pt modelId="{E2FE6B84-3981-46D3-A852-1E0FDAC152C1}" type="sibTrans" cxnId="{9BF77516-42C3-4B91-A767-AA31E3C2C213}">
      <dgm:prSet/>
      <dgm:spPr/>
      <dgm:t>
        <a:bodyPr/>
        <a:lstStyle/>
        <a:p>
          <a:endParaRPr lang="en-US"/>
        </a:p>
      </dgm:t>
    </dgm:pt>
    <dgm:pt modelId="{DB627635-4336-4EB5-8CA0-9B45E8556880}" type="parTrans" cxnId="{9BF77516-42C3-4B91-A767-AA31E3C2C213}">
      <dgm:prSet>
        <dgm:style>
          <a:lnRef idx="3">
            <a:schemeClr val="dk1"/>
          </a:lnRef>
          <a:fillRef idx="0">
            <a:schemeClr val="dk1"/>
          </a:fillRef>
          <a:effectRef idx="2">
            <a:schemeClr val="dk1"/>
          </a:effectRef>
          <a:fontRef idx="minor">
            <a:schemeClr val="tx1"/>
          </a:fontRef>
        </dgm:style>
      </dgm:prSet>
      <dgm:spPr>
        <a:ln>
          <a:solidFill>
            <a:schemeClr val="tx1">
              <a:alpha val="50000"/>
            </a:schemeClr>
          </a:solidFill>
        </a:ln>
      </dgm:spPr>
      <dgm:t>
        <a:bodyPr/>
        <a:lstStyle/>
        <a:p>
          <a:endParaRPr lang="en-US"/>
        </a:p>
      </dgm:t>
    </dgm:pt>
    <dgm:pt modelId="{8B3F966D-0B24-40E5-B775-C4C1450A7337}">
      <dgm:prSet phldrT="[Text]" custT="1"/>
      <dgm:spPr>
        <a:solidFill>
          <a:srgbClr val="489633"/>
        </a:solidFill>
      </dgm:spPr>
      <dgm:t>
        <a:bodyPr/>
        <a:lstStyle/>
        <a:p>
          <a:r>
            <a:rPr lang="en-US" sz="1600" dirty="0"/>
            <a:t>Feature Scaling</a:t>
          </a:r>
        </a:p>
      </dgm:t>
    </dgm:pt>
    <dgm:pt modelId="{6BA88E74-B16F-4F6E-B955-8780DCC994AF}" type="parTrans" cxnId="{999DFBA1-202B-4948-860B-E93CA91E1ED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58FB741-8F7E-422B-8570-6649BCE648F7}" type="sibTrans" cxnId="{999DFBA1-202B-4948-860B-E93CA91E1ED4}">
      <dgm:prSet/>
      <dgm:spPr/>
      <dgm:t>
        <a:bodyPr/>
        <a:lstStyle/>
        <a:p>
          <a:endParaRPr lang="en-US"/>
        </a:p>
      </dgm:t>
    </dgm:pt>
    <dgm:pt modelId="{E2C9004A-2C91-4574-9B25-803E1079A7AF}" type="pres">
      <dgm:prSet presAssocID="{B2B144FF-A69C-4A2A-B3C2-8547F44BC0E5}" presName="mainComposite" presStyleCnt="0">
        <dgm:presLayoutVars>
          <dgm:chPref val="1"/>
          <dgm:dir/>
          <dgm:animOne val="branch"/>
          <dgm:animLvl val="lvl"/>
          <dgm:resizeHandles val="exact"/>
        </dgm:presLayoutVars>
      </dgm:prSet>
      <dgm:spPr/>
      <dgm:t>
        <a:bodyPr/>
        <a:lstStyle/>
        <a:p>
          <a:endParaRPr lang="en-US"/>
        </a:p>
      </dgm:t>
    </dgm:pt>
    <dgm:pt modelId="{CC04E6A0-80AE-4D12-B513-5A11F8EFEB25}" type="pres">
      <dgm:prSet presAssocID="{B2B144FF-A69C-4A2A-B3C2-8547F44BC0E5}" presName="hierFlow" presStyleCnt="0"/>
      <dgm:spPr/>
    </dgm:pt>
    <dgm:pt modelId="{EFB6264F-521B-4BF0-B9DA-FC1A880B4B77}" type="pres">
      <dgm:prSet presAssocID="{B2B144FF-A69C-4A2A-B3C2-8547F44BC0E5}" presName="hierChild1" presStyleCnt="0">
        <dgm:presLayoutVars>
          <dgm:chPref val="1"/>
          <dgm:animOne val="branch"/>
          <dgm:animLvl val="lvl"/>
        </dgm:presLayoutVars>
      </dgm:prSet>
      <dgm:spPr/>
    </dgm:pt>
    <dgm:pt modelId="{977C6E4B-DD21-4CE8-A9F6-D9B9611734AC}" type="pres">
      <dgm:prSet presAssocID="{AEA42B86-BDA6-4CD9-815D-B1172E6262A9}" presName="Name17" presStyleCnt="0"/>
      <dgm:spPr/>
    </dgm:pt>
    <dgm:pt modelId="{F5954BDF-6C0E-4BFA-8F45-7E98CE718DC5}" type="pres">
      <dgm:prSet presAssocID="{AEA42B86-BDA6-4CD9-815D-B1172E6262A9}" presName="level1Shape" presStyleLbl="node0" presStyleIdx="0" presStyleCnt="1" custScaleX="163380" custScaleY="182312" custLinFactY="-44809" custLinFactNeighborX="-3218" custLinFactNeighborY="-100000">
        <dgm:presLayoutVars>
          <dgm:chPref val="3"/>
        </dgm:presLayoutVars>
      </dgm:prSet>
      <dgm:spPr/>
      <dgm:t>
        <a:bodyPr/>
        <a:lstStyle/>
        <a:p>
          <a:endParaRPr lang="en-US"/>
        </a:p>
      </dgm:t>
    </dgm:pt>
    <dgm:pt modelId="{0A09F95F-7A8F-42D2-90DC-0139C76FCB96}" type="pres">
      <dgm:prSet presAssocID="{AEA42B86-BDA6-4CD9-815D-B1172E6262A9}" presName="hierChild2" presStyleCnt="0"/>
      <dgm:spPr/>
    </dgm:pt>
    <dgm:pt modelId="{0C048404-63F8-4EDD-8DA5-67A79ED90552}" type="pres">
      <dgm:prSet presAssocID="{DB627635-4336-4EB5-8CA0-9B45E8556880}" presName="Name25" presStyleLbl="parChTrans1D2" presStyleIdx="0" presStyleCnt="1"/>
      <dgm:spPr/>
      <dgm:t>
        <a:bodyPr/>
        <a:lstStyle/>
        <a:p>
          <a:endParaRPr lang="en-US"/>
        </a:p>
      </dgm:t>
    </dgm:pt>
    <dgm:pt modelId="{7DB96E85-C15C-437C-89BE-7CF1DF2A7A85}" type="pres">
      <dgm:prSet presAssocID="{DB627635-4336-4EB5-8CA0-9B45E8556880}" presName="connTx" presStyleLbl="parChTrans1D2" presStyleIdx="0" presStyleCnt="1"/>
      <dgm:spPr/>
      <dgm:t>
        <a:bodyPr/>
        <a:lstStyle/>
        <a:p>
          <a:endParaRPr lang="en-US"/>
        </a:p>
      </dgm:t>
    </dgm:pt>
    <dgm:pt modelId="{31720B67-D8E6-4EF4-B067-6EA12675D43F}" type="pres">
      <dgm:prSet presAssocID="{16CF3D17-D49E-468D-A965-B136D7E14C62}" presName="Name30" presStyleCnt="0"/>
      <dgm:spPr/>
    </dgm:pt>
    <dgm:pt modelId="{58F8B83B-85E2-4356-B5A4-A878217797AA}" type="pres">
      <dgm:prSet presAssocID="{16CF3D17-D49E-468D-A965-B136D7E14C62}" presName="level2Shape" presStyleLbl="node2" presStyleIdx="0" presStyleCnt="1" custScaleX="163889" custScaleY="296380" custLinFactNeighborX="-2647" custLinFactNeighborY="0"/>
      <dgm:spPr/>
      <dgm:t>
        <a:bodyPr/>
        <a:lstStyle/>
        <a:p>
          <a:endParaRPr lang="en-US"/>
        </a:p>
      </dgm:t>
    </dgm:pt>
    <dgm:pt modelId="{79D7FA53-8142-4FC8-8846-96822CF952D6}" type="pres">
      <dgm:prSet presAssocID="{16CF3D17-D49E-468D-A965-B136D7E14C62}" presName="hierChild3" presStyleCnt="0"/>
      <dgm:spPr/>
    </dgm:pt>
    <dgm:pt modelId="{A198125A-F2E4-41A8-9E9A-99E6E550D9D2}" type="pres">
      <dgm:prSet presAssocID="{6BA88E74-B16F-4F6E-B955-8780DCC994AF}" presName="Name25" presStyleLbl="parChTrans1D3" presStyleIdx="0" presStyleCnt="1"/>
      <dgm:spPr/>
      <dgm:t>
        <a:bodyPr/>
        <a:lstStyle/>
        <a:p>
          <a:endParaRPr lang="en-US"/>
        </a:p>
      </dgm:t>
    </dgm:pt>
    <dgm:pt modelId="{71B1B40E-C20C-44BF-9306-0BCF803E1065}" type="pres">
      <dgm:prSet presAssocID="{6BA88E74-B16F-4F6E-B955-8780DCC994AF}" presName="connTx" presStyleLbl="parChTrans1D3" presStyleIdx="0" presStyleCnt="1"/>
      <dgm:spPr/>
      <dgm:t>
        <a:bodyPr/>
        <a:lstStyle/>
        <a:p>
          <a:endParaRPr lang="en-US"/>
        </a:p>
      </dgm:t>
    </dgm:pt>
    <dgm:pt modelId="{0466EC79-FCA1-4202-8DF0-467A70FD7420}" type="pres">
      <dgm:prSet presAssocID="{8B3F966D-0B24-40E5-B775-C4C1450A7337}" presName="Name30" presStyleCnt="0"/>
      <dgm:spPr/>
    </dgm:pt>
    <dgm:pt modelId="{06E23996-0298-411D-8A3A-9EA2C7B9BA07}" type="pres">
      <dgm:prSet presAssocID="{8B3F966D-0B24-40E5-B775-C4C1450A7337}" presName="level2Shape" presStyleLbl="node3" presStyleIdx="0" presStyleCnt="1" custScaleX="129695" custScaleY="127005" custLinFactNeighborX="-10728" custLinFactNeighborY="2146"/>
      <dgm:spPr/>
      <dgm:t>
        <a:bodyPr/>
        <a:lstStyle/>
        <a:p>
          <a:endParaRPr lang="en-US"/>
        </a:p>
      </dgm:t>
    </dgm:pt>
    <dgm:pt modelId="{460FC3B5-322F-4541-B8F2-926CFC547D72}" type="pres">
      <dgm:prSet presAssocID="{8B3F966D-0B24-40E5-B775-C4C1450A7337}" presName="hierChild3" presStyleCnt="0"/>
      <dgm:spPr/>
    </dgm:pt>
    <dgm:pt modelId="{9F32088C-1C09-4913-A3F0-8DD4165C4FCB}" type="pres">
      <dgm:prSet presAssocID="{F0183E55-BCDD-43EC-B682-8AFE4F7F419D}" presName="Name25" presStyleLbl="parChTrans1D4" presStyleIdx="0" presStyleCnt="5"/>
      <dgm:spPr/>
      <dgm:t>
        <a:bodyPr/>
        <a:lstStyle/>
        <a:p>
          <a:endParaRPr lang="en-US"/>
        </a:p>
      </dgm:t>
    </dgm:pt>
    <dgm:pt modelId="{7983B391-112B-4A33-AE96-8CE93C5DC923}" type="pres">
      <dgm:prSet presAssocID="{F0183E55-BCDD-43EC-B682-8AFE4F7F419D}" presName="connTx" presStyleLbl="parChTrans1D4" presStyleIdx="0" presStyleCnt="5"/>
      <dgm:spPr/>
      <dgm:t>
        <a:bodyPr/>
        <a:lstStyle/>
        <a:p>
          <a:endParaRPr lang="en-US"/>
        </a:p>
      </dgm:t>
    </dgm:pt>
    <dgm:pt modelId="{5CFD1A21-860A-4297-A248-314824EFBDED}" type="pres">
      <dgm:prSet presAssocID="{494CC6F7-2B77-40F2-A752-3741E07EB4C3}" presName="Name30" presStyleCnt="0"/>
      <dgm:spPr/>
    </dgm:pt>
    <dgm:pt modelId="{36464F6F-3173-4043-92D7-4FFF69A7D86C}" type="pres">
      <dgm:prSet presAssocID="{494CC6F7-2B77-40F2-A752-3741E07EB4C3}" presName="level2Shape" presStyleLbl="node4" presStyleIdx="0" presStyleCnt="5" custScaleX="158755" custScaleY="146770" custLinFactNeighborX="7503" custLinFactNeighborY="-26546"/>
      <dgm:spPr/>
      <dgm:t>
        <a:bodyPr/>
        <a:lstStyle/>
        <a:p>
          <a:endParaRPr lang="en-US"/>
        </a:p>
      </dgm:t>
    </dgm:pt>
    <dgm:pt modelId="{26C8DFA7-4CEC-4F08-A3B6-7FC4F853F690}" type="pres">
      <dgm:prSet presAssocID="{494CC6F7-2B77-40F2-A752-3741E07EB4C3}" presName="hierChild3" presStyleCnt="0"/>
      <dgm:spPr/>
    </dgm:pt>
    <dgm:pt modelId="{E7D87931-5F92-444A-9615-C33C10428D11}" type="pres">
      <dgm:prSet presAssocID="{70402A93-0409-43F6-9F32-8EA39972F8F4}" presName="Name25" presStyleLbl="parChTrans1D4" presStyleIdx="1" presStyleCnt="5"/>
      <dgm:spPr/>
      <dgm:t>
        <a:bodyPr/>
        <a:lstStyle/>
        <a:p>
          <a:endParaRPr lang="en-US"/>
        </a:p>
      </dgm:t>
    </dgm:pt>
    <dgm:pt modelId="{39DD98C5-7FA8-4B11-A602-3E34243DFE0D}" type="pres">
      <dgm:prSet presAssocID="{70402A93-0409-43F6-9F32-8EA39972F8F4}" presName="connTx" presStyleLbl="parChTrans1D4" presStyleIdx="1" presStyleCnt="5"/>
      <dgm:spPr/>
      <dgm:t>
        <a:bodyPr/>
        <a:lstStyle/>
        <a:p>
          <a:endParaRPr lang="en-US"/>
        </a:p>
      </dgm:t>
    </dgm:pt>
    <dgm:pt modelId="{73F6595C-039B-424D-9FC2-B1FFD2266F5B}" type="pres">
      <dgm:prSet presAssocID="{9D4DCAD9-754C-4E11-AF81-16DDE9A15B52}" presName="Name30" presStyleCnt="0"/>
      <dgm:spPr/>
    </dgm:pt>
    <dgm:pt modelId="{A0CEE283-E94C-4219-A3C7-ABE9200A69EA}" type="pres">
      <dgm:prSet presAssocID="{9D4DCAD9-754C-4E11-AF81-16DDE9A15B52}" presName="level2Shape" presStyleLbl="node4" presStyleIdx="1" presStyleCnt="5" custScaleX="163650" custScaleY="153601" custLinFactNeighborX="9635" custLinFactNeighborY="389"/>
      <dgm:spPr/>
      <dgm:t>
        <a:bodyPr/>
        <a:lstStyle/>
        <a:p>
          <a:endParaRPr lang="en-US"/>
        </a:p>
      </dgm:t>
    </dgm:pt>
    <dgm:pt modelId="{E5464303-0DF8-4368-9D90-74316489BE02}" type="pres">
      <dgm:prSet presAssocID="{9D4DCAD9-754C-4E11-AF81-16DDE9A15B52}" presName="hierChild3" presStyleCnt="0"/>
      <dgm:spPr/>
    </dgm:pt>
    <dgm:pt modelId="{9B69C1EA-70EF-4AE9-B497-C07F470F81B4}" type="pres">
      <dgm:prSet presAssocID="{A0CD03D5-0CA8-4002-93D4-B36205AE6E52}" presName="Name25" presStyleLbl="parChTrans1D4" presStyleIdx="2" presStyleCnt="5"/>
      <dgm:spPr/>
      <dgm:t>
        <a:bodyPr/>
        <a:lstStyle/>
        <a:p>
          <a:endParaRPr lang="en-US"/>
        </a:p>
      </dgm:t>
    </dgm:pt>
    <dgm:pt modelId="{845B6487-F9DD-4898-A799-32F8FD98D8E5}" type="pres">
      <dgm:prSet presAssocID="{A0CD03D5-0CA8-4002-93D4-B36205AE6E52}" presName="connTx" presStyleLbl="parChTrans1D4" presStyleIdx="2" presStyleCnt="5"/>
      <dgm:spPr/>
      <dgm:t>
        <a:bodyPr/>
        <a:lstStyle/>
        <a:p>
          <a:endParaRPr lang="en-US"/>
        </a:p>
      </dgm:t>
    </dgm:pt>
    <dgm:pt modelId="{4CA1877E-6B44-4B3B-BE8B-6004B9D0CA65}" type="pres">
      <dgm:prSet presAssocID="{C52FC6EA-FA13-4DAC-BF51-63781F275FB9}" presName="Name30" presStyleCnt="0"/>
      <dgm:spPr/>
    </dgm:pt>
    <dgm:pt modelId="{EC7A375F-BE7F-436D-9754-E38FA8A9D362}" type="pres">
      <dgm:prSet presAssocID="{C52FC6EA-FA13-4DAC-BF51-63781F275FB9}" presName="level2Shape" presStyleLbl="node4" presStyleIdx="2" presStyleCnt="5" custScaleX="128163" custScaleY="163499" custLinFactNeighborX="2263" custLinFactNeighborY="1146"/>
      <dgm:spPr/>
      <dgm:t>
        <a:bodyPr/>
        <a:lstStyle/>
        <a:p>
          <a:endParaRPr lang="en-US"/>
        </a:p>
      </dgm:t>
    </dgm:pt>
    <dgm:pt modelId="{C15E374F-3305-4F8C-80C0-436D71D68B97}" type="pres">
      <dgm:prSet presAssocID="{C52FC6EA-FA13-4DAC-BF51-63781F275FB9}" presName="hierChild3" presStyleCnt="0"/>
      <dgm:spPr/>
    </dgm:pt>
    <dgm:pt modelId="{1C176226-D380-4582-AC7B-3E6631A26F0F}" type="pres">
      <dgm:prSet presAssocID="{EF3B01D5-051D-42B7-B6FF-16186344B2D0}" presName="Name25" presStyleLbl="parChTrans1D4" presStyleIdx="3" presStyleCnt="5"/>
      <dgm:spPr/>
      <dgm:t>
        <a:bodyPr/>
        <a:lstStyle/>
        <a:p>
          <a:endParaRPr lang="en-US"/>
        </a:p>
      </dgm:t>
    </dgm:pt>
    <dgm:pt modelId="{845B9407-0A39-4CD9-8D10-C3F12202B22D}" type="pres">
      <dgm:prSet presAssocID="{EF3B01D5-051D-42B7-B6FF-16186344B2D0}" presName="connTx" presStyleLbl="parChTrans1D4" presStyleIdx="3" presStyleCnt="5"/>
      <dgm:spPr/>
      <dgm:t>
        <a:bodyPr/>
        <a:lstStyle/>
        <a:p>
          <a:endParaRPr lang="en-US"/>
        </a:p>
      </dgm:t>
    </dgm:pt>
    <dgm:pt modelId="{F38B7AFD-C4D3-4EF5-931A-4BC0C8F3D14E}" type="pres">
      <dgm:prSet presAssocID="{6F6AB4F4-AD08-45AD-B33B-8601FF7E2101}" presName="Name30" presStyleCnt="0"/>
      <dgm:spPr/>
    </dgm:pt>
    <dgm:pt modelId="{E2960DAF-43CB-4003-9436-14A191210E28}" type="pres">
      <dgm:prSet presAssocID="{6F6AB4F4-AD08-45AD-B33B-8601FF7E2101}" presName="level2Shape" presStyleLbl="node4" presStyleIdx="3" presStyleCnt="5" custScaleX="187700" custScaleY="143946"/>
      <dgm:spPr/>
      <dgm:t>
        <a:bodyPr/>
        <a:lstStyle/>
        <a:p>
          <a:endParaRPr lang="en-US"/>
        </a:p>
      </dgm:t>
    </dgm:pt>
    <dgm:pt modelId="{1BA78AB7-9A0B-43C3-B9CC-B9E06DF2DA40}" type="pres">
      <dgm:prSet presAssocID="{6F6AB4F4-AD08-45AD-B33B-8601FF7E2101}" presName="hierChild3" presStyleCnt="0"/>
      <dgm:spPr/>
    </dgm:pt>
    <dgm:pt modelId="{DC3CBB01-F4EF-4C4F-B36B-9594B4BC5DF1}" type="pres">
      <dgm:prSet presAssocID="{FA69655D-D253-4AE4-8D13-D02DD3921B62}" presName="Name25" presStyleLbl="parChTrans1D4" presStyleIdx="4" presStyleCnt="5"/>
      <dgm:spPr/>
      <dgm:t>
        <a:bodyPr/>
        <a:lstStyle/>
        <a:p>
          <a:endParaRPr lang="en-US"/>
        </a:p>
      </dgm:t>
    </dgm:pt>
    <dgm:pt modelId="{2FB06E7A-1278-4B34-8148-26F690CCC8FE}" type="pres">
      <dgm:prSet presAssocID="{FA69655D-D253-4AE4-8D13-D02DD3921B62}" presName="connTx" presStyleLbl="parChTrans1D4" presStyleIdx="4" presStyleCnt="5"/>
      <dgm:spPr/>
      <dgm:t>
        <a:bodyPr/>
        <a:lstStyle/>
        <a:p>
          <a:endParaRPr lang="en-US"/>
        </a:p>
      </dgm:t>
    </dgm:pt>
    <dgm:pt modelId="{7496CFDD-435E-4945-B126-1AC0B4CCE932}" type="pres">
      <dgm:prSet presAssocID="{672CDA4D-844D-41E6-8E1E-4180FFF848F5}" presName="Name30" presStyleCnt="0"/>
      <dgm:spPr/>
    </dgm:pt>
    <dgm:pt modelId="{14732AA5-C558-4A0A-ACAE-7AE704D8BAF9}" type="pres">
      <dgm:prSet presAssocID="{672CDA4D-844D-41E6-8E1E-4180FFF848F5}" presName="level2Shape" presStyleLbl="node4" presStyleIdx="4" presStyleCnt="5" custScaleX="165667" custScaleY="144918" custLinFactNeighborX="17645" custLinFactNeighborY="34696"/>
      <dgm:spPr/>
      <dgm:t>
        <a:bodyPr/>
        <a:lstStyle/>
        <a:p>
          <a:endParaRPr lang="en-US"/>
        </a:p>
      </dgm:t>
    </dgm:pt>
    <dgm:pt modelId="{1926B643-7A93-4A16-835C-F542312FDBF1}" type="pres">
      <dgm:prSet presAssocID="{672CDA4D-844D-41E6-8E1E-4180FFF848F5}" presName="hierChild3" presStyleCnt="0"/>
      <dgm:spPr/>
    </dgm:pt>
    <dgm:pt modelId="{DD453BE1-65BA-4C10-B74A-072810A7D2CC}" type="pres">
      <dgm:prSet presAssocID="{B2B144FF-A69C-4A2A-B3C2-8547F44BC0E5}" presName="bgShapesFlow" presStyleCnt="0"/>
      <dgm:spPr/>
    </dgm:pt>
  </dgm:ptLst>
  <dgm:cxnLst>
    <dgm:cxn modelId="{999DFBA1-202B-4948-860B-E93CA91E1ED4}" srcId="{16CF3D17-D49E-468D-A965-B136D7E14C62}" destId="{8B3F966D-0B24-40E5-B775-C4C1450A7337}" srcOrd="0" destOrd="0" parTransId="{6BA88E74-B16F-4F6E-B955-8780DCC994AF}" sibTransId="{858FB741-8F7E-422B-8570-6649BCE648F7}"/>
    <dgm:cxn modelId="{7D97EDFC-A361-4991-86C0-79340C4F3037}" srcId="{8B3F966D-0B24-40E5-B775-C4C1450A7337}" destId="{9D4DCAD9-754C-4E11-AF81-16DDE9A15B52}" srcOrd="1" destOrd="0" parTransId="{70402A93-0409-43F6-9F32-8EA39972F8F4}" sibTransId="{0B7F301E-8924-45B5-88E3-EB112B73A379}"/>
    <dgm:cxn modelId="{47FEA8D2-179E-4BB1-8946-789DA276E5D0}" type="presOf" srcId="{B2B144FF-A69C-4A2A-B3C2-8547F44BC0E5}" destId="{E2C9004A-2C91-4574-9B25-803E1079A7AF}" srcOrd="0" destOrd="0" presId="urn:microsoft.com/office/officeart/2005/8/layout/hierarchy5"/>
    <dgm:cxn modelId="{98987874-9D10-491D-8B90-31C5EAA21ED6}" type="presOf" srcId="{6BA88E74-B16F-4F6E-B955-8780DCC994AF}" destId="{71B1B40E-C20C-44BF-9306-0BCF803E1065}" srcOrd="1" destOrd="0" presId="urn:microsoft.com/office/officeart/2005/8/layout/hierarchy5"/>
    <dgm:cxn modelId="{CC98B1F3-7B3F-4EAE-824E-350D8B3E91BA}" srcId="{B2B144FF-A69C-4A2A-B3C2-8547F44BC0E5}" destId="{AEA42B86-BDA6-4CD9-815D-B1172E6262A9}" srcOrd="0" destOrd="0" parTransId="{D4895EF9-B7CD-46C6-BF1D-E125B1BBE564}" sibTransId="{18E9DC01-F5B9-49D4-9FE5-28381CFC4216}"/>
    <dgm:cxn modelId="{8D15ACDE-E396-4BB8-B698-019159661B8A}" type="presOf" srcId="{F0183E55-BCDD-43EC-B682-8AFE4F7F419D}" destId="{9F32088C-1C09-4913-A3F0-8DD4165C4FCB}" srcOrd="0" destOrd="0" presId="urn:microsoft.com/office/officeart/2005/8/layout/hierarchy5"/>
    <dgm:cxn modelId="{BF124759-B480-458E-9E7F-1A09A6F8B278}" type="presOf" srcId="{8B3F966D-0B24-40E5-B775-C4C1450A7337}" destId="{06E23996-0298-411D-8A3A-9EA2C7B9BA07}" srcOrd="0" destOrd="0" presId="urn:microsoft.com/office/officeart/2005/8/layout/hierarchy5"/>
    <dgm:cxn modelId="{D81162F3-DFCA-4DEB-BCB8-CED106C07C1D}" type="presOf" srcId="{DB627635-4336-4EB5-8CA0-9B45E8556880}" destId="{0C048404-63F8-4EDD-8DA5-67A79ED90552}" srcOrd="0" destOrd="0" presId="urn:microsoft.com/office/officeart/2005/8/layout/hierarchy5"/>
    <dgm:cxn modelId="{9C848AE0-8FDF-49CC-91B3-C7A4464F6C4B}" srcId="{8B3F966D-0B24-40E5-B775-C4C1450A7337}" destId="{672CDA4D-844D-41E6-8E1E-4180FFF848F5}" srcOrd="2" destOrd="0" parTransId="{FA69655D-D253-4AE4-8D13-D02DD3921B62}" sibTransId="{A9EA8A6A-9E6B-41B6-A57E-6629F218D833}"/>
    <dgm:cxn modelId="{8D4DFE24-0A0E-43B9-8FC0-300C65A9EE4F}" type="presOf" srcId="{DB627635-4336-4EB5-8CA0-9B45E8556880}" destId="{7DB96E85-C15C-437C-89BE-7CF1DF2A7A85}" srcOrd="1" destOrd="0" presId="urn:microsoft.com/office/officeart/2005/8/layout/hierarchy5"/>
    <dgm:cxn modelId="{F30230C6-E9AB-4156-98EB-906F7A37FB90}" type="presOf" srcId="{9D4DCAD9-754C-4E11-AF81-16DDE9A15B52}" destId="{A0CEE283-E94C-4219-A3C7-ABE9200A69EA}" srcOrd="0" destOrd="0" presId="urn:microsoft.com/office/officeart/2005/8/layout/hierarchy5"/>
    <dgm:cxn modelId="{FD01A8A9-7E8A-4A3C-A6E2-80E7DD8ADBCC}" type="presOf" srcId="{FA69655D-D253-4AE4-8D13-D02DD3921B62}" destId="{2FB06E7A-1278-4B34-8148-26F690CCC8FE}" srcOrd="1" destOrd="0" presId="urn:microsoft.com/office/officeart/2005/8/layout/hierarchy5"/>
    <dgm:cxn modelId="{6905D061-C823-4C45-9CDB-A6689EDC25C7}" type="presOf" srcId="{6F6AB4F4-AD08-45AD-B33B-8601FF7E2101}" destId="{E2960DAF-43CB-4003-9436-14A191210E28}" srcOrd="0" destOrd="0" presId="urn:microsoft.com/office/officeart/2005/8/layout/hierarchy5"/>
    <dgm:cxn modelId="{3E1EB679-0FDC-4293-BCCF-69D41DD01E54}" srcId="{9D4DCAD9-754C-4E11-AF81-16DDE9A15B52}" destId="{C52FC6EA-FA13-4DAC-BF51-63781F275FB9}" srcOrd="0" destOrd="0" parTransId="{A0CD03D5-0CA8-4002-93D4-B36205AE6E52}" sibTransId="{C7BF1523-DD2B-4487-B879-66037C29C4A7}"/>
    <dgm:cxn modelId="{F2FB3B52-0302-4468-9A9D-D735D722EA20}" type="presOf" srcId="{C52FC6EA-FA13-4DAC-BF51-63781F275FB9}" destId="{EC7A375F-BE7F-436D-9754-E38FA8A9D362}" srcOrd="0" destOrd="0" presId="urn:microsoft.com/office/officeart/2005/8/layout/hierarchy5"/>
    <dgm:cxn modelId="{1A1BBC84-315A-4750-AF2F-BD9597411F97}" type="presOf" srcId="{70402A93-0409-43F6-9F32-8EA39972F8F4}" destId="{E7D87931-5F92-444A-9615-C33C10428D11}" srcOrd="0" destOrd="0" presId="urn:microsoft.com/office/officeart/2005/8/layout/hierarchy5"/>
    <dgm:cxn modelId="{33A436F4-917D-4AEB-B0A7-ECC8FEEB9A0A}" type="presOf" srcId="{A0CD03D5-0CA8-4002-93D4-B36205AE6E52}" destId="{845B6487-F9DD-4898-A799-32F8FD98D8E5}" srcOrd="1" destOrd="0" presId="urn:microsoft.com/office/officeart/2005/8/layout/hierarchy5"/>
    <dgm:cxn modelId="{481F4DC1-56AC-4CD2-9454-05602986A57E}" type="presOf" srcId="{A0CD03D5-0CA8-4002-93D4-B36205AE6E52}" destId="{9B69C1EA-70EF-4AE9-B497-C07F470F81B4}" srcOrd="0" destOrd="0" presId="urn:microsoft.com/office/officeart/2005/8/layout/hierarchy5"/>
    <dgm:cxn modelId="{F260282A-EC6C-4464-BE1B-88D275D42974}" type="presOf" srcId="{16CF3D17-D49E-468D-A965-B136D7E14C62}" destId="{58F8B83B-85E2-4356-B5A4-A878217797AA}" srcOrd="0" destOrd="0" presId="urn:microsoft.com/office/officeart/2005/8/layout/hierarchy5"/>
    <dgm:cxn modelId="{E016D551-4946-4137-878F-193CDA947C43}" type="presOf" srcId="{F0183E55-BCDD-43EC-B682-8AFE4F7F419D}" destId="{7983B391-112B-4A33-AE96-8CE93C5DC923}" srcOrd="1" destOrd="0" presId="urn:microsoft.com/office/officeart/2005/8/layout/hierarchy5"/>
    <dgm:cxn modelId="{15E0FF10-C7BA-47C0-97E9-2D2C96850E58}" srcId="{8B3F966D-0B24-40E5-B775-C4C1450A7337}" destId="{494CC6F7-2B77-40F2-A752-3741E07EB4C3}" srcOrd="0" destOrd="0" parTransId="{F0183E55-BCDD-43EC-B682-8AFE4F7F419D}" sibTransId="{63C3D171-1924-46F7-8966-2BE8F0C0F807}"/>
    <dgm:cxn modelId="{CAC045B6-89B8-4BDF-85EB-4E95BADF11FF}" type="presOf" srcId="{FA69655D-D253-4AE4-8D13-D02DD3921B62}" destId="{DC3CBB01-F4EF-4C4F-B36B-9594B4BC5DF1}" srcOrd="0" destOrd="0" presId="urn:microsoft.com/office/officeart/2005/8/layout/hierarchy5"/>
    <dgm:cxn modelId="{65526023-5D97-4A87-B6B6-7C4A6948D92F}" type="presOf" srcId="{494CC6F7-2B77-40F2-A752-3741E07EB4C3}" destId="{36464F6F-3173-4043-92D7-4FFF69A7D86C}" srcOrd="0" destOrd="0" presId="urn:microsoft.com/office/officeart/2005/8/layout/hierarchy5"/>
    <dgm:cxn modelId="{563E659B-3E31-4A82-97E4-B239517D2FDA}" type="presOf" srcId="{EF3B01D5-051D-42B7-B6FF-16186344B2D0}" destId="{1C176226-D380-4582-AC7B-3E6631A26F0F}" srcOrd="0" destOrd="0" presId="urn:microsoft.com/office/officeart/2005/8/layout/hierarchy5"/>
    <dgm:cxn modelId="{4502086B-C8DA-4BB7-8E65-83AD2D12B630}" type="presOf" srcId="{EF3B01D5-051D-42B7-B6FF-16186344B2D0}" destId="{845B9407-0A39-4CD9-8D10-C3F12202B22D}" srcOrd="1" destOrd="0" presId="urn:microsoft.com/office/officeart/2005/8/layout/hierarchy5"/>
    <dgm:cxn modelId="{14A3511F-22BE-4E9A-8DE6-56BAC85F97A7}" srcId="{C52FC6EA-FA13-4DAC-BF51-63781F275FB9}" destId="{6F6AB4F4-AD08-45AD-B33B-8601FF7E2101}" srcOrd="0" destOrd="0" parTransId="{EF3B01D5-051D-42B7-B6FF-16186344B2D0}" sibTransId="{9182DA3D-34CC-487B-8D52-A84DF4347746}"/>
    <dgm:cxn modelId="{226F6738-F9DB-4AD1-97C8-72B145831FDC}" type="presOf" srcId="{AEA42B86-BDA6-4CD9-815D-B1172E6262A9}" destId="{F5954BDF-6C0E-4BFA-8F45-7E98CE718DC5}" srcOrd="0" destOrd="0" presId="urn:microsoft.com/office/officeart/2005/8/layout/hierarchy5"/>
    <dgm:cxn modelId="{13144D98-B507-4A8B-89A4-6662B38B564B}" type="presOf" srcId="{70402A93-0409-43F6-9F32-8EA39972F8F4}" destId="{39DD98C5-7FA8-4B11-A602-3E34243DFE0D}" srcOrd="1" destOrd="0" presId="urn:microsoft.com/office/officeart/2005/8/layout/hierarchy5"/>
    <dgm:cxn modelId="{9BF77516-42C3-4B91-A767-AA31E3C2C213}" srcId="{AEA42B86-BDA6-4CD9-815D-B1172E6262A9}" destId="{16CF3D17-D49E-468D-A965-B136D7E14C62}" srcOrd="0" destOrd="0" parTransId="{DB627635-4336-4EB5-8CA0-9B45E8556880}" sibTransId="{E2FE6B84-3981-46D3-A852-1E0FDAC152C1}"/>
    <dgm:cxn modelId="{3808C59C-E8ED-4907-8D52-3C0FF16E68ED}" type="presOf" srcId="{672CDA4D-844D-41E6-8E1E-4180FFF848F5}" destId="{14732AA5-C558-4A0A-ACAE-7AE704D8BAF9}" srcOrd="0" destOrd="0" presId="urn:microsoft.com/office/officeart/2005/8/layout/hierarchy5"/>
    <dgm:cxn modelId="{79EA37F1-FFD6-46C0-B9CF-41F6845EE130}" type="presOf" srcId="{6BA88E74-B16F-4F6E-B955-8780DCC994AF}" destId="{A198125A-F2E4-41A8-9E9A-99E6E550D9D2}" srcOrd="0" destOrd="0" presId="urn:microsoft.com/office/officeart/2005/8/layout/hierarchy5"/>
    <dgm:cxn modelId="{9563767E-6B17-4E65-BDD8-67AC6552A4BA}" type="presParOf" srcId="{E2C9004A-2C91-4574-9B25-803E1079A7AF}" destId="{CC04E6A0-80AE-4D12-B513-5A11F8EFEB25}" srcOrd="0" destOrd="0" presId="urn:microsoft.com/office/officeart/2005/8/layout/hierarchy5"/>
    <dgm:cxn modelId="{FCEC12C6-C881-460C-B61F-43FD83B8DC7E}" type="presParOf" srcId="{CC04E6A0-80AE-4D12-B513-5A11F8EFEB25}" destId="{EFB6264F-521B-4BF0-B9DA-FC1A880B4B77}" srcOrd="0" destOrd="0" presId="urn:microsoft.com/office/officeart/2005/8/layout/hierarchy5"/>
    <dgm:cxn modelId="{86FA9927-830A-41B0-958E-018BCE0E5DFD}" type="presParOf" srcId="{EFB6264F-521B-4BF0-B9DA-FC1A880B4B77}" destId="{977C6E4B-DD21-4CE8-A9F6-D9B9611734AC}" srcOrd="0" destOrd="0" presId="urn:microsoft.com/office/officeart/2005/8/layout/hierarchy5"/>
    <dgm:cxn modelId="{A3D50941-BA49-4B48-A6BD-4807EE3A66FE}" type="presParOf" srcId="{977C6E4B-DD21-4CE8-A9F6-D9B9611734AC}" destId="{F5954BDF-6C0E-4BFA-8F45-7E98CE718DC5}" srcOrd="0" destOrd="0" presId="urn:microsoft.com/office/officeart/2005/8/layout/hierarchy5"/>
    <dgm:cxn modelId="{744121F0-5799-4E34-A557-E0368DDB4186}" type="presParOf" srcId="{977C6E4B-DD21-4CE8-A9F6-D9B9611734AC}" destId="{0A09F95F-7A8F-42D2-90DC-0139C76FCB96}" srcOrd="1" destOrd="0" presId="urn:microsoft.com/office/officeart/2005/8/layout/hierarchy5"/>
    <dgm:cxn modelId="{0BDDE438-B4E8-4B58-8C44-EEC1C4D8811B}" type="presParOf" srcId="{0A09F95F-7A8F-42D2-90DC-0139C76FCB96}" destId="{0C048404-63F8-4EDD-8DA5-67A79ED90552}" srcOrd="0" destOrd="0" presId="urn:microsoft.com/office/officeart/2005/8/layout/hierarchy5"/>
    <dgm:cxn modelId="{1B091833-CF80-4862-B99A-E578217049C1}" type="presParOf" srcId="{0C048404-63F8-4EDD-8DA5-67A79ED90552}" destId="{7DB96E85-C15C-437C-89BE-7CF1DF2A7A85}" srcOrd="0" destOrd="0" presId="urn:microsoft.com/office/officeart/2005/8/layout/hierarchy5"/>
    <dgm:cxn modelId="{2BA9A153-7547-42CC-9F69-1EA86F7670A5}" type="presParOf" srcId="{0A09F95F-7A8F-42D2-90DC-0139C76FCB96}" destId="{31720B67-D8E6-4EF4-B067-6EA12675D43F}" srcOrd="1" destOrd="0" presId="urn:microsoft.com/office/officeart/2005/8/layout/hierarchy5"/>
    <dgm:cxn modelId="{CA4EF9B4-172C-4375-90D2-DA128B77828F}" type="presParOf" srcId="{31720B67-D8E6-4EF4-B067-6EA12675D43F}" destId="{58F8B83B-85E2-4356-B5A4-A878217797AA}" srcOrd="0" destOrd="0" presId="urn:microsoft.com/office/officeart/2005/8/layout/hierarchy5"/>
    <dgm:cxn modelId="{B42650B1-5A8F-4CBB-BC9D-A1D3E9FFE6B2}" type="presParOf" srcId="{31720B67-D8E6-4EF4-B067-6EA12675D43F}" destId="{79D7FA53-8142-4FC8-8846-96822CF952D6}" srcOrd="1" destOrd="0" presId="urn:microsoft.com/office/officeart/2005/8/layout/hierarchy5"/>
    <dgm:cxn modelId="{E6F50554-102B-4078-B1FB-DFAE3E53136C}" type="presParOf" srcId="{79D7FA53-8142-4FC8-8846-96822CF952D6}" destId="{A198125A-F2E4-41A8-9E9A-99E6E550D9D2}" srcOrd="0" destOrd="0" presId="urn:microsoft.com/office/officeart/2005/8/layout/hierarchy5"/>
    <dgm:cxn modelId="{9D70766F-EDC5-495D-B910-055896A0ADB7}" type="presParOf" srcId="{A198125A-F2E4-41A8-9E9A-99E6E550D9D2}" destId="{71B1B40E-C20C-44BF-9306-0BCF803E1065}" srcOrd="0" destOrd="0" presId="urn:microsoft.com/office/officeart/2005/8/layout/hierarchy5"/>
    <dgm:cxn modelId="{DEF83829-4183-4023-A974-675BF06615D2}" type="presParOf" srcId="{79D7FA53-8142-4FC8-8846-96822CF952D6}" destId="{0466EC79-FCA1-4202-8DF0-467A70FD7420}" srcOrd="1" destOrd="0" presId="urn:microsoft.com/office/officeart/2005/8/layout/hierarchy5"/>
    <dgm:cxn modelId="{135AED25-0FE5-47CB-8F8B-4F5CF20D8EE6}" type="presParOf" srcId="{0466EC79-FCA1-4202-8DF0-467A70FD7420}" destId="{06E23996-0298-411D-8A3A-9EA2C7B9BA07}" srcOrd="0" destOrd="0" presId="urn:microsoft.com/office/officeart/2005/8/layout/hierarchy5"/>
    <dgm:cxn modelId="{27307BFF-C54D-4EBB-AF2C-4D70AD35BE09}" type="presParOf" srcId="{0466EC79-FCA1-4202-8DF0-467A70FD7420}" destId="{460FC3B5-322F-4541-B8F2-926CFC547D72}" srcOrd="1" destOrd="0" presId="urn:microsoft.com/office/officeart/2005/8/layout/hierarchy5"/>
    <dgm:cxn modelId="{2DBDD0B8-8147-49A6-8755-87D0D6BA1B2C}" type="presParOf" srcId="{460FC3B5-322F-4541-B8F2-926CFC547D72}" destId="{9F32088C-1C09-4913-A3F0-8DD4165C4FCB}" srcOrd="0" destOrd="0" presId="urn:microsoft.com/office/officeart/2005/8/layout/hierarchy5"/>
    <dgm:cxn modelId="{FCF158D4-0D92-4527-91DD-D2EC8FD71D56}" type="presParOf" srcId="{9F32088C-1C09-4913-A3F0-8DD4165C4FCB}" destId="{7983B391-112B-4A33-AE96-8CE93C5DC923}" srcOrd="0" destOrd="0" presId="urn:microsoft.com/office/officeart/2005/8/layout/hierarchy5"/>
    <dgm:cxn modelId="{78D85BD5-D34B-4C1E-9185-ABFA3665E8FA}" type="presParOf" srcId="{460FC3B5-322F-4541-B8F2-926CFC547D72}" destId="{5CFD1A21-860A-4297-A248-314824EFBDED}" srcOrd="1" destOrd="0" presId="urn:microsoft.com/office/officeart/2005/8/layout/hierarchy5"/>
    <dgm:cxn modelId="{15890853-AA79-4E21-A777-B71300638984}" type="presParOf" srcId="{5CFD1A21-860A-4297-A248-314824EFBDED}" destId="{36464F6F-3173-4043-92D7-4FFF69A7D86C}" srcOrd="0" destOrd="0" presId="urn:microsoft.com/office/officeart/2005/8/layout/hierarchy5"/>
    <dgm:cxn modelId="{183D46F8-9598-424A-8A4D-0E8ABF681E0A}" type="presParOf" srcId="{5CFD1A21-860A-4297-A248-314824EFBDED}" destId="{26C8DFA7-4CEC-4F08-A3B6-7FC4F853F690}" srcOrd="1" destOrd="0" presId="urn:microsoft.com/office/officeart/2005/8/layout/hierarchy5"/>
    <dgm:cxn modelId="{C618D8F6-A0CE-48F0-B707-DAA72CF704F5}" type="presParOf" srcId="{460FC3B5-322F-4541-B8F2-926CFC547D72}" destId="{E7D87931-5F92-444A-9615-C33C10428D11}" srcOrd="2" destOrd="0" presId="urn:microsoft.com/office/officeart/2005/8/layout/hierarchy5"/>
    <dgm:cxn modelId="{2CA60A6D-6025-458C-BA2D-2CC594E86070}" type="presParOf" srcId="{E7D87931-5F92-444A-9615-C33C10428D11}" destId="{39DD98C5-7FA8-4B11-A602-3E34243DFE0D}" srcOrd="0" destOrd="0" presId="urn:microsoft.com/office/officeart/2005/8/layout/hierarchy5"/>
    <dgm:cxn modelId="{D0B8EC6F-D5FD-4E5F-A610-AA1C299F3EEC}" type="presParOf" srcId="{460FC3B5-322F-4541-B8F2-926CFC547D72}" destId="{73F6595C-039B-424D-9FC2-B1FFD2266F5B}" srcOrd="3" destOrd="0" presId="urn:microsoft.com/office/officeart/2005/8/layout/hierarchy5"/>
    <dgm:cxn modelId="{DE922BCD-A6C8-4BA7-9394-2DC5EA01F855}" type="presParOf" srcId="{73F6595C-039B-424D-9FC2-B1FFD2266F5B}" destId="{A0CEE283-E94C-4219-A3C7-ABE9200A69EA}" srcOrd="0" destOrd="0" presId="urn:microsoft.com/office/officeart/2005/8/layout/hierarchy5"/>
    <dgm:cxn modelId="{D16CE09D-7DF1-4EE6-B96E-EFA059CE7007}" type="presParOf" srcId="{73F6595C-039B-424D-9FC2-B1FFD2266F5B}" destId="{E5464303-0DF8-4368-9D90-74316489BE02}" srcOrd="1" destOrd="0" presId="urn:microsoft.com/office/officeart/2005/8/layout/hierarchy5"/>
    <dgm:cxn modelId="{07000639-16FE-4E5A-9CC8-B28D6BD80DEE}" type="presParOf" srcId="{E5464303-0DF8-4368-9D90-74316489BE02}" destId="{9B69C1EA-70EF-4AE9-B497-C07F470F81B4}" srcOrd="0" destOrd="0" presId="urn:microsoft.com/office/officeart/2005/8/layout/hierarchy5"/>
    <dgm:cxn modelId="{E11BEA01-57D6-4B99-9E59-8D8F33BE5D81}" type="presParOf" srcId="{9B69C1EA-70EF-4AE9-B497-C07F470F81B4}" destId="{845B6487-F9DD-4898-A799-32F8FD98D8E5}" srcOrd="0" destOrd="0" presId="urn:microsoft.com/office/officeart/2005/8/layout/hierarchy5"/>
    <dgm:cxn modelId="{C941E682-F919-4B58-980D-635A511990C4}" type="presParOf" srcId="{E5464303-0DF8-4368-9D90-74316489BE02}" destId="{4CA1877E-6B44-4B3B-BE8B-6004B9D0CA65}" srcOrd="1" destOrd="0" presId="urn:microsoft.com/office/officeart/2005/8/layout/hierarchy5"/>
    <dgm:cxn modelId="{B3A3B89B-7823-4A0F-AF8A-5B79157C8BC0}" type="presParOf" srcId="{4CA1877E-6B44-4B3B-BE8B-6004B9D0CA65}" destId="{EC7A375F-BE7F-436D-9754-E38FA8A9D362}" srcOrd="0" destOrd="0" presId="urn:microsoft.com/office/officeart/2005/8/layout/hierarchy5"/>
    <dgm:cxn modelId="{3D089A05-06FE-48D4-9D21-AF1711D42C07}" type="presParOf" srcId="{4CA1877E-6B44-4B3B-BE8B-6004B9D0CA65}" destId="{C15E374F-3305-4F8C-80C0-436D71D68B97}" srcOrd="1" destOrd="0" presId="urn:microsoft.com/office/officeart/2005/8/layout/hierarchy5"/>
    <dgm:cxn modelId="{2F3698AC-C314-4254-AC11-C29EDEB9C725}" type="presParOf" srcId="{C15E374F-3305-4F8C-80C0-436D71D68B97}" destId="{1C176226-D380-4582-AC7B-3E6631A26F0F}" srcOrd="0" destOrd="0" presId="urn:microsoft.com/office/officeart/2005/8/layout/hierarchy5"/>
    <dgm:cxn modelId="{0DB326A5-A310-4EFA-BCEB-9506E965DFC3}" type="presParOf" srcId="{1C176226-D380-4582-AC7B-3E6631A26F0F}" destId="{845B9407-0A39-4CD9-8D10-C3F12202B22D}" srcOrd="0" destOrd="0" presId="urn:microsoft.com/office/officeart/2005/8/layout/hierarchy5"/>
    <dgm:cxn modelId="{27F13628-A4F2-4AAB-AFDC-1BF6497AB0CA}" type="presParOf" srcId="{C15E374F-3305-4F8C-80C0-436D71D68B97}" destId="{F38B7AFD-C4D3-4EF5-931A-4BC0C8F3D14E}" srcOrd="1" destOrd="0" presId="urn:microsoft.com/office/officeart/2005/8/layout/hierarchy5"/>
    <dgm:cxn modelId="{8736154D-7424-4627-8DD8-4A6F1557D659}" type="presParOf" srcId="{F38B7AFD-C4D3-4EF5-931A-4BC0C8F3D14E}" destId="{E2960DAF-43CB-4003-9436-14A191210E28}" srcOrd="0" destOrd="0" presId="urn:microsoft.com/office/officeart/2005/8/layout/hierarchy5"/>
    <dgm:cxn modelId="{4EAC7CE9-4409-4ACF-8480-77976D70476A}" type="presParOf" srcId="{F38B7AFD-C4D3-4EF5-931A-4BC0C8F3D14E}" destId="{1BA78AB7-9A0B-43C3-B9CC-B9E06DF2DA40}" srcOrd="1" destOrd="0" presId="urn:microsoft.com/office/officeart/2005/8/layout/hierarchy5"/>
    <dgm:cxn modelId="{03A978D4-C11E-4733-9A52-795B189616B6}" type="presParOf" srcId="{460FC3B5-322F-4541-B8F2-926CFC547D72}" destId="{DC3CBB01-F4EF-4C4F-B36B-9594B4BC5DF1}" srcOrd="4" destOrd="0" presId="urn:microsoft.com/office/officeart/2005/8/layout/hierarchy5"/>
    <dgm:cxn modelId="{8B6C9FBD-9033-4E1B-8709-9917FEEABDC6}" type="presParOf" srcId="{DC3CBB01-F4EF-4C4F-B36B-9594B4BC5DF1}" destId="{2FB06E7A-1278-4B34-8148-26F690CCC8FE}" srcOrd="0" destOrd="0" presId="urn:microsoft.com/office/officeart/2005/8/layout/hierarchy5"/>
    <dgm:cxn modelId="{DC32F51C-AEEA-4816-B15A-96D866B7C92C}" type="presParOf" srcId="{460FC3B5-322F-4541-B8F2-926CFC547D72}" destId="{7496CFDD-435E-4945-B126-1AC0B4CCE932}" srcOrd="5" destOrd="0" presId="urn:microsoft.com/office/officeart/2005/8/layout/hierarchy5"/>
    <dgm:cxn modelId="{A9725F2B-C5FF-40A2-ABA5-39AC63DDD836}" type="presParOf" srcId="{7496CFDD-435E-4945-B126-1AC0B4CCE932}" destId="{14732AA5-C558-4A0A-ACAE-7AE704D8BAF9}" srcOrd="0" destOrd="0" presId="urn:microsoft.com/office/officeart/2005/8/layout/hierarchy5"/>
    <dgm:cxn modelId="{92CF99C7-B7E5-4BF5-9B62-823F67260E6D}" type="presParOf" srcId="{7496CFDD-435E-4945-B126-1AC0B4CCE932}" destId="{1926B643-7A93-4A16-835C-F542312FDBF1}" srcOrd="1" destOrd="0" presId="urn:microsoft.com/office/officeart/2005/8/layout/hierarchy5"/>
    <dgm:cxn modelId="{4B4D4D9B-1656-446C-9288-9E4C1EE0CA69}" type="presParOf" srcId="{E2C9004A-2C91-4574-9B25-803E1079A7AF}" destId="{DD453BE1-65BA-4C10-B74A-072810A7D2CC}"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FF7DD1F-2C45-44E1-8FC7-12002C28252B}" type="doc">
      <dgm:prSet loTypeId="urn:microsoft.com/office/officeart/2005/8/layout/StepDownProcess" loCatId="process" qsTypeId="urn:microsoft.com/office/officeart/2005/8/quickstyle/3d1" qsCatId="3D" csTypeId="urn:microsoft.com/office/officeart/2005/8/colors/accent6_2" csCatId="accent6" phldr="1"/>
      <dgm:spPr/>
      <dgm:t>
        <a:bodyPr/>
        <a:lstStyle/>
        <a:p>
          <a:endParaRPr lang="en-US"/>
        </a:p>
      </dgm:t>
    </dgm:pt>
    <dgm:pt modelId="{9476DD28-603E-42F0-9427-B7661851A16E}">
      <dgm:prSet phldrT="[Text]" custT="1"/>
      <dgm:spPr>
        <a:xfrm>
          <a:off x="4044" y="752576"/>
          <a:ext cx="1222688"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1- Week 2 </a:t>
          </a:r>
        </a:p>
      </dgm:t>
    </dgm:pt>
    <dgm:pt modelId="{69BA3A88-6BFE-4D22-80A1-1EA2304A35F9}" type="parTrans" cxnId="{2EB46DA6-73F7-4F0B-9A76-260ACBAEFFFB}">
      <dgm:prSet/>
      <dgm:spPr/>
      <dgm:t>
        <a:bodyPr/>
        <a:lstStyle/>
        <a:p>
          <a:endParaRPr lang="en-US"/>
        </a:p>
      </dgm:t>
    </dgm:pt>
    <dgm:pt modelId="{E34FB62A-256B-4FE0-9312-729DAC82732B}" type="sibTrans" cxnId="{2EB46DA6-73F7-4F0B-9A76-260ACBAEFFFB}">
      <dgm:prSet/>
      <dgm:spPr/>
      <dgm:t>
        <a:bodyPr/>
        <a:lstStyle/>
        <a:p>
          <a:endParaRPr lang="en-US"/>
        </a:p>
      </dgm:t>
    </dgm:pt>
    <dgm:pt modelId="{234E9439-641A-4734-96EC-0689825919A8}">
      <dgm:prSet phldrT="[Text]" custT="1"/>
      <dgm:spPr>
        <a:xfrm>
          <a:off x="1241754" y="804711"/>
          <a:ext cx="1287728"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Explore various fields to work on and Topic Selection.</a:t>
          </a:r>
        </a:p>
      </dgm:t>
    </dgm:pt>
    <dgm:pt modelId="{944BAF7F-F3BB-40A2-8D52-5AA1143E8C6F}" type="parTrans" cxnId="{E8DBAD57-F0AD-4619-B6F0-346F6BBE33EE}">
      <dgm:prSet/>
      <dgm:spPr/>
      <dgm:t>
        <a:bodyPr/>
        <a:lstStyle/>
        <a:p>
          <a:endParaRPr lang="en-US"/>
        </a:p>
      </dgm:t>
    </dgm:pt>
    <dgm:pt modelId="{C5755158-A90C-40BF-90AD-AA4880D78CA1}" type="sibTrans" cxnId="{E8DBAD57-F0AD-4619-B6F0-346F6BBE33EE}">
      <dgm:prSet/>
      <dgm:spPr/>
      <dgm:t>
        <a:bodyPr/>
        <a:lstStyle/>
        <a:p>
          <a:endParaRPr lang="en-US"/>
        </a:p>
      </dgm:t>
    </dgm:pt>
    <dgm:pt modelId="{78E11633-591C-44EB-8E5A-677237C1D2B3}">
      <dgm:prSet phldrT="[Text]" custT="1"/>
      <dgm:spPr>
        <a:xfrm>
          <a:off x="3996837" y="3935187"/>
          <a:ext cx="1321886"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3- Week 4 </a:t>
          </a:r>
        </a:p>
      </dgm:t>
    </dgm:pt>
    <dgm:pt modelId="{E65D2F37-063D-4B40-BB21-1654A8722D34}" type="parTrans" cxnId="{34709F32-FDBC-450C-BA28-5BD7856B6D25}">
      <dgm:prSet/>
      <dgm:spPr/>
      <dgm:t>
        <a:bodyPr/>
        <a:lstStyle/>
        <a:p>
          <a:endParaRPr lang="en-US"/>
        </a:p>
      </dgm:t>
    </dgm:pt>
    <dgm:pt modelId="{D18F20B3-FA76-4067-80C3-36A8D651FBA8}" type="sibTrans" cxnId="{34709F32-FDBC-450C-BA28-5BD7856B6D25}">
      <dgm:prSet/>
      <dgm:spPr/>
      <dgm:t>
        <a:bodyPr/>
        <a:lstStyle/>
        <a:p>
          <a:endParaRPr lang="en-US"/>
        </a:p>
      </dgm:t>
    </dgm:pt>
    <dgm:pt modelId="{E4A05F6B-3049-4AB9-A84E-52C9F39828F3}">
      <dgm:prSet phldrT="[Text]" custT="1"/>
      <dgm:spPr>
        <a:xfrm>
          <a:off x="5372180" y="3971868"/>
          <a:ext cx="1449707" cy="455525"/>
        </a:xfrm>
        <a:prstGeom prst="rect">
          <a:avLst/>
        </a:prstGeom>
        <a:noFill/>
        <a:ln>
          <a:noFill/>
        </a:ln>
        <a:effectLst/>
      </dgm:spPr>
      <dgm:t>
        <a:bodyPr/>
        <a:lstStyle/>
        <a:p>
          <a:r>
            <a:rPr lang="en-US" sz="14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dirty="0">
            <a:solidFill>
              <a:sysClr val="windowText" lastClr="000000">
                <a:hueOff val="0"/>
                <a:satOff val="0"/>
                <a:lumOff val="0"/>
                <a:alphaOff val="0"/>
              </a:sysClr>
            </a:solidFill>
            <a:latin typeface="Adobe Garamond Pro"/>
            <a:ea typeface="+mn-ea"/>
            <a:cs typeface="+mn-cs"/>
          </a:endParaRPr>
        </a:p>
      </dgm:t>
    </dgm:pt>
    <dgm:pt modelId="{75618C6D-4EF4-44EA-9EF9-CB3175015578}" type="parTrans" cxnId="{D4E43F14-854F-40A7-B392-2D10B1CDF263}">
      <dgm:prSet/>
      <dgm:spPr/>
      <dgm:t>
        <a:bodyPr/>
        <a:lstStyle/>
        <a:p>
          <a:endParaRPr lang="en-US"/>
        </a:p>
      </dgm:t>
    </dgm:pt>
    <dgm:pt modelId="{C73AC36F-A9C0-41BD-81CD-8E31CB675FE7}" type="sibTrans" cxnId="{D4E43F14-854F-40A7-B392-2D10B1CDF263}">
      <dgm:prSet/>
      <dgm:spPr/>
      <dgm:t>
        <a:bodyPr/>
        <a:lstStyle/>
        <a:p>
          <a:endParaRPr lang="en-US"/>
        </a:p>
      </dgm:t>
    </dgm:pt>
    <dgm:pt modelId="{ADB88D5F-C8BB-47F3-A6EF-E9FAE6FF8237}">
      <dgm:prSet phldrT="[Text]" custT="1"/>
      <dgm:spPr>
        <a:xfrm>
          <a:off x="5004288" y="4539839"/>
          <a:ext cx="1283704"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April</a:t>
          </a:r>
        </a:p>
      </dgm:t>
    </dgm:pt>
    <dgm:pt modelId="{53E1D599-F4E2-4A10-A5AC-639495028346}" type="parTrans" cxnId="{B5F6F419-2225-48FD-B3B6-1ABC05C47AB7}">
      <dgm:prSet/>
      <dgm:spPr/>
      <dgm:t>
        <a:bodyPr/>
        <a:lstStyle/>
        <a:p>
          <a:endParaRPr lang="en-US"/>
        </a:p>
      </dgm:t>
    </dgm:pt>
    <dgm:pt modelId="{0C9F47C6-3336-46D2-AB7B-0514FF2C80FD}" type="sibTrans" cxnId="{B5F6F419-2225-48FD-B3B6-1ABC05C47AB7}">
      <dgm:prSet/>
      <dgm:spPr/>
      <dgm:t>
        <a:bodyPr/>
        <a:lstStyle/>
        <a:p>
          <a:endParaRPr lang="en-US"/>
        </a:p>
      </dgm:t>
    </dgm:pt>
    <dgm:pt modelId="{7007159D-FDF8-4C2B-AA1C-10C7036D0D44}">
      <dgm:prSet phldrT="[Text]" custT="1"/>
      <dgm:spPr>
        <a:xfrm>
          <a:off x="6279292" y="4604975"/>
          <a:ext cx="1301156"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Entire System testing and generating Report</a:t>
          </a:r>
        </a:p>
      </dgm:t>
    </dgm:pt>
    <dgm:pt modelId="{E7B9893E-5FCB-46A3-A4C6-6A006D4F0CD2}" type="parTrans" cxnId="{CF3F45B1-4FAA-4D6B-BD8D-F32E6577485B}">
      <dgm:prSet/>
      <dgm:spPr/>
      <dgm:t>
        <a:bodyPr/>
        <a:lstStyle/>
        <a:p>
          <a:endParaRPr lang="en-US"/>
        </a:p>
      </dgm:t>
    </dgm:pt>
    <dgm:pt modelId="{69C1DD2C-DDBC-437C-8B36-BFCB81E671A2}" type="sibTrans" cxnId="{CF3F45B1-4FAA-4D6B-BD8D-F32E6577485B}">
      <dgm:prSet/>
      <dgm:spPr/>
      <dgm:t>
        <a:bodyPr/>
        <a:lstStyle/>
        <a:p>
          <a:endParaRPr lang="en-US"/>
        </a:p>
      </dgm:t>
    </dgm:pt>
    <dgm:pt modelId="{D8C1B804-B125-41E9-99E7-75BD048B9801}">
      <dgm:prSet custT="1"/>
      <dgm:spPr>
        <a:xfrm>
          <a:off x="706992" y="1362921"/>
          <a:ext cx="118893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3 - Week 4</a:t>
          </a:r>
        </a:p>
      </dgm:t>
    </dgm:pt>
    <dgm:pt modelId="{804EBF14-07C6-4080-A46B-E1321F050239}" type="parTrans" cxnId="{14465F56-2243-4BD2-AD77-9B0883AA808C}">
      <dgm:prSet/>
      <dgm:spPr/>
      <dgm:t>
        <a:bodyPr/>
        <a:lstStyle/>
        <a:p>
          <a:endParaRPr lang="en-US"/>
        </a:p>
      </dgm:t>
    </dgm:pt>
    <dgm:pt modelId="{68190138-41CC-4DE6-BD6B-B0DEF29B5039}" type="sibTrans" cxnId="{14465F56-2243-4BD2-AD77-9B0883AA808C}">
      <dgm:prSet/>
      <dgm:spPr/>
      <dgm:t>
        <a:bodyPr/>
        <a:lstStyle/>
        <a:p>
          <a:endParaRPr lang="en-US"/>
        </a:p>
      </dgm:t>
    </dgm:pt>
    <dgm:pt modelId="{52A64B98-89D3-4177-8700-8640F059687D}">
      <dgm:prSet custT="1"/>
      <dgm:spPr>
        <a:xfrm>
          <a:off x="1409933" y="1978951"/>
          <a:ext cx="1169425" cy="563599"/>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1- Week 2</a:t>
          </a:r>
        </a:p>
      </dgm:t>
    </dgm:pt>
    <dgm:pt modelId="{09F87B82-7A0B-4EF3-8908-2F0D4B432C38}" type="parTrans" cxnId="{04A73C66-B03B-4E9B-AB85-3E9029BB7C1D}">
      <dgm:prSet/>
      <dgm:spPr/>
      <dgm:t>
        <a:bodyPr/>
        <a:lstStyle/>
        <a:p>
          <a:endParaRPr lang="en-US"/>
        </a:p>
      </dgm:t>
    </dgm:pt>
    <dgm:pt modelId="{053EF791-D5F4-4C7E-B9E1-BEC1F9B4357F}" type="sibTrans" cxnId="{04A73C66-B03B-4E9B-AB85-3E9029BB7C1D}">
      <dgm:prSet/>
      <dgm:spPr/>
      <dgm:t>
        <a:bodyPr/>
        <a:lstStyle/>
        <a:p>
          <a:endParaRPr lang="en-US"/>
        </a:p>
      </dgm:t>
    </dgm:pt>
    <dgm:pt modelId="{AF82E938-9445-44E7-8F17-33B1F1299192}">
      <dgm:prSet custT="1"/>
      <dgm:spPr>
        <a:xfrm>
          <a:off x="3089003" y="3290700"/>
          <a:ext cx="1158040"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1- Week 2</a:t>
          </a:r>
        </a:p>
      </dgm:t>
    </dgm:pt>
    <dgm:pt modelId="{268E3BAF-08A1-452E-A3DF-FAB573CB0795}" type="parTrans" cxnId="{61918155-6747-47BD-9205-7B8092544544}">
      <dgm:prSet/>
      <dgm:spPr/>
      <dgm:t>
        <a:bodyPr/>
        <a:lstStyle/>
        <a:p>
          <a:endParaRPr lang="en-US"/>
        </a:p>
      </dgm:t>
    </dgm:pt>
    <dgm:pt modelId="{51759709-24F2-44EC-B6D6-B30069888B84}" type="sibTrans" cxnId="{61918155-6747-47BD-9205-7B8092544544}">
      <dgm:prSet/>
      <dgm:spPr/>
      <dgm:t>
        <a:bodyPr/>
        <a:lstStyle/>
        <a:p>
          <a:endParaRPr lang="en-US"/>
        </a:p>
      </dgm:t>
    </dgm:pt>
    <dgm:pt modelId="{0ACB53E3-56EB-425D-B9A2-AAD080BD387D}">
      <dgm:prSet custT="1"/>
      <dgm:spPr>
        <a:xfrm>
          <a:off x="1940078" y="1410260"/>
          <a:ext cx="1487169"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Literary Survey, Finalizing the model and algorithms to be used.</a:t>
          </a:r>
        </a:p>
      </dgm:t>
    </dgm:pt>
    <dgm:pt modelId="{FCED5AE1-FCF6-4690-8D42-1FBB8365051D}" type="parTrans" cxnId="{6F697132-0BBA-4D91-AB39-E5446EAAFB78}">
      <dgm:prSet/>
      <dgm:spPr/>
      <dgm:t>
        <a:bodyPr/>
        <a:lstStyle/>
        <a:p>
          <a:endParaRPr lang="en-US"/>
        </a:p>
      </dgm:t>
    </dgm:pt>
    <dgm:pt modelId="{6E302103-2897-49EE-9CEA-C4C04766E784}" type="sibTrans" cxnId="{6F697132-0BBA-4D91-AB39-E5446EAAFB78}">
      <dgm:prSet/>
      <dgm:spPr/>
      <dgm:t>
        <a:bodyPr/>
        <a:lstStyle/>
        <a:p>
          <a:endParaRPr lang="en-US"/>
        </a:p>
      </dgm:t>
    </dgm:pt>
    <dgm:pt modelId="{D88FE9DD-5180-4D82-8A2A-6596C5F315BD}">
      <dgm:prSet custT="1"/>
      <dgm:spPr>
        <a:xfrm>
          <a:off x="2169783" y="2629136"/>
          <a:ext cx="119984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3 - Week 4</a:t>
          </a:r>
        </a:p>
      </dgm:t>
    </dgm:pt>
    <dgm:pt modelId="{18CC0812-D5CE-47D9-80B4-B2064B1B294B}" type="parTrans" cxnId="{D1DFBBCB-09A1-46B9-9FBA-D0155B596F81}">
      <dgm:prSet/>
      <dgm:spPr/>
      <dgm:t>
        <a:bodyPr/>
        <a:lstStyle/>
        <a:p>
          <a:endParaRPr lang="en-US"/>
        </a:p>
      </dgm:t>
    </dgm:pt>
    <dgm:pt modelId="{D36F7C75-7F2B-4489-BB4C-930BC6BF8C7B}" type="sibTrans" cxnId="{D1DFBBCB-09A1-46B9-9FBA-D0155B596F81}">
      <dgm:prSet/>
      <dgm:spPr/>
      <dgm:t>
        <a:bodyPr/>
        <a:lstStyle/>
        <a:p>
          <a:endParaRPr lang="en-US"/>
        </a:p>
      </dgm:t>
    </dgm:pt>
    <dgm:pt modelId="{8D85BE5B-E188-43B6-8B8B-5515198B7AB8}">
      <dgm:prSet custT="1"/>
      <dgm:spPr>
        <a:xfrm>
          <a:off x="2654464" y="2020755"/>
          <a:ext cx="144643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Studying related concepts, Data Collection, Report </a:t>
          </a:r>
        </a:p>
      </dgm:t>
    </dgm:pt>
    <dgm:pt modelId="{EB228321-CF4A-4259-A51F-A6697582F4B1}" type="parTrans" cxnId="{50F2424F-05EA-47DA-BB74-7A2D85580ED2}">
      <dgm:prSet/>
      <dgm:spPr/>
      <dgm:t>
        <a:bodyPr/>
        <a:lstStyle/>
        <a:p>
          <a:endParaRPr lang="en-US"/>
        </a:p>
      </dgm:t>
    </dgm:pt>
    <dgm:pt modelId="{75C15A5C-4728-4B0C-8394-9E4D8AB80D06}" type="sibTrans" cxnId="{50F2424F-05EA-47DA-BB74-7A2D85580ED2}">
      <dgm:prSet/>
      <dgm:spPr/>
      <dgm:t>
        <a:bodyPr/>
        <a:lstStyle/>
        <a:p>
          <a:endParaRPr lang="en-US"/>
        </a:p>
      </dgm:t>
    </dgm:pt>
    <dgm:pt modelId="{75F16078-827D-4DEA-A7DC-B010206E8915}">
      <dgm:prSet custT="1"/>
      <dgm:spPr>
        <a:xfrm>
          <a:off x="3345410" y="2693681"/>
          <a:ext cx="1336743"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Data Preprocessing, Developing ML Model</a:t>
          </a:r>
        </a:p>
      </dgm:t>
    </dgm:pt>
    <dgm:pt modelId="{B3E94C4A-3F4B-42D3-B439-AEB9D3068332}" type="parTrans" cxnId="{181A026C-E84E-4705-86F7-A1AD24D43F71}">
      <dgm:prSet/>
      <dgm:spPr/>
      <dgm:t>
        <a:bodyPr/>
        <a:lstStyle/>
        <a:p>
          <a:endParaRPr lang="en-US"/>
        </a:p>
      </dgm:t>
    </dgm:pt>
    <dgm:pt modelId="{54FAA878-3D5A-4523-9812-0A3283673EB3}" type="sibTrans" cxnId="{181A026C-E84E-4705-86F7-A1AD24D43F71}">
      <dgm:prSet/>
      <dgm:spPr/>
      <dgm:t>
        <a:bodyPr/>
        <a:lstStyle/>
        <a:p>
          <a:endParaRPr lang="en-US"/>
        </a:p>
      </dgm:t>
    </dgm:pt>
    <dgm:pt modelId="{D4ABF55C-AED5-48FB-8391-22217A6590E2}">
      <dgm:prSet custT="1"/>
      <dgm:spPr>
        <a:xfrm>
          <a:off x="4323414" y="3326192"/>
          <a:ext cx="171211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Testing accuracy for ML models</a:t>
          </a:r>
        </a:p>
      </dgm:t>
    </dgm:pt>
    <dgm:pt modelId="{3A03B4A8-D61B-410C-BD44-612F006D1081}" type="parTrans" cxnId="{7011D679-1328-4DC0-8ED2-33D9ABED0DE5}">
      <dgm:prSet/>
      <dgm:spPr/>
      <dgm:t>
        <a:bodyPr/>
        <a:lstStyle/>
        <a:p>
          <a:endParaRPr lang="en-US"/>
        </a:p>
      </dgm:t>
    </dgm:pt>
    <dgm:pt modelId="{31F0B766-EB9C-4F9F-B8C0-2C643BB6F1F0}" type="sibTrans" cxnId="{7011D679-1328-4DC0-8ED2-33D9ABED0DE5}">
      <dgm:prSet/>
      <dgm:spPr/>
      <dgm:t>
        <a:bodyPr/>
        <a:lstStyle/>
        <a:p>
          <a:endParaRPr lang="en-US"/>
        </a:p>
      </dgm:t>
    </dgm:pt>
    <dgm:pt modelId="{0E30AB12-5736-453C-859A-4E1C57B1DC59}" type="pres">
      <dgm:prSet presAssocID="{2FF7DD1F-2C45-44E1-8FC7-12002C28252B}" presName="rootnode" presStyleCnt="0">
        <dgm:presLayoutVars>
          <dgm:chMax/>
          <dgm:chPref/>
          <dgm:dir/>
          <dgm:animLvl val="lvl"/>
        </dgm:presLayoutVars>
      </dgm:prSet>
      <dgm:spPr/>
      <dgm:t>
        <a:bodyPr/>
        <a:lstStyle/>
        <a:p>
          <a:endParaRPr lang="en-US"/>
        </a:p>
      </dgm:t>
    </dgm:pt>
    <dgm:pt modelId="{C558BEAE-DE3E-466B-A8F7-96B50B2D6B5F}" type="pres">
      <dgm:prSet presAssocID="{9476DD28-603E-42F0-9427-B7661851A16E}" presName="composite" presStyleCnt="0"/>
      <dgm:spPr/>
    </dgm:pt>
    <dgm:pt modelId="{D35EB76F-BB27-46B0-B9F6-3394F8BB64CC}" type="pres">
      <dgm:prSet presAssocID="{9476DD28-603E-42F0-9427-B7661851A16E}" presName="bentUpArrow1" presStyleLbl="alignImgPlace1" presStyleIdx="0" presStyleCnt="6" custLinFactNeighborX="-20903" custLinFactNeighborY="8329"/>
      <dgm:spPr>
        <a:xfrm rot="5400000">
          <a:off x="225696" y="132262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CEF7698C-8E5E-4223-9F45-D42AE8CC5338}" type="pres">
      <dgm:prSet presAssocID="{9476DD28-603E-42F0-9427-B7661851A16E}" presName="ParentText" presStyleLbl="node1" presStyleIdx="0" presStyleCnt="7" custScaleX="169800">
        <dgm:presLayoutVars>
          <dgm:chMax val="1"/>
          <dgm:chPref val="1"/>
          <dgm:bulletEnabled val="1"/>
        </dgm:presLayoutVars>
      </dgm:prSet>
      <dgm:spPr/>
      <dgm:t>
        <a:bodyPr/>
        <a:lstStyle/>
        <a:p>
          <a:endParaRPr lang="en-US"/>
        </a:p>
      </dgm:t>
    </dgm:pt>
    <dgm:pt modelId="{CBACD1D0-DF38-4829-B55D-42E3CB74A212}" type="pres">
      <dgm:prSet presAssocID="{9476DD28-603E-42F0-9427-B7661851A16E}" presName="ChildText" presStyleLbl="revTx" presStyleIdx="0" presStyleCnt="7" custScaleX="219895" custLinFactX="22418" custLinFactNeighborX="100000" custLinFactNeighborY="-355">
        <dgm:presLayoutVars>
          <dgm:chMax val="0"/>
          <dgm:chPref val="0"/>
          <dgm:bulletEnabled val="1"/>
        </dgm:presLayoutVars>
      </dgm:prSet>
      <dgm:spPr/>
      <dgm:t>
        <a:bodyPr/>
        <a:lstStyle/>
        <a:p>
          <a:endParaRPr lang="en-US"/>
        </a:p>
      </dgm:t>
    </dgm:pt>
    <dgm:pt modelId="{B3C57BFC-88BE-497C-A228-DF75E3CE44D0}" type="pres">
      <dgm:prSet presAssocID="{E34FB62A-256B-4FE0-9312-729DAC82732B}" presName="sibTrans" presStyleCnt="0"/>
      <dgm:spPr/>
    </dgm:pt>
    <dgm:pt modelId="{D069F058-7DE9-4ED8-8BB4-AE79EB4C9093}" type="pres">
      <dgm:prSet presAssocID="{D8C1B804-B125-41E9-99E7-75BD048B9801}" presName="composite" presStyleCnt="0"/>
      <dgm:spPr/>
    </dgm:pt>
    <dgm:pt modelId="{B0B9EDA7-C30F-40D3-A023-6F4D6AD3A4ED}" type="pres">
      <dgm:prSet presAssocID="{D8C1B804-B125-41E9-99E7-75BD048B9801}" presName="bentUpArrow1" presStyleLbl="alignImgPlace1" presStyleIdx="1" presStyleCnt="6" custLinFactNeighborX="-75254" custLinFactNeighborY="4760"/>
      <dgm:spPr>
        <a:xfrm rot="5400000">
          <a:off x="849152" y="193865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3AEADE74-8264-4537-BFEC-459282EFDDBC}" type="pres">
      <dgm:prSet presAssocID="{D8C1B804-B125-41E9-99E7-75BD048B9801}" presName="ParentText" presStyleLbl="node1" presStyleIdx="1" presStyleCnt="7" custScaleX="160471" custLinFactNeighborX="-28980" custLinFactNeighborY="-4039">
        <dgm:presLayoutVars>
          <dgm:chMax val="1"/>
          <dgm:chPref val="1"/>
          <dgm:bulletEnabled val="1"/>
        </dgm:presLayoutVars>
      </dgm:prSet>
      <dgm:spPr/>
      <dgm:t>
        <a:bodyPr/>
        <a:lstStyle/>
        <a:p>
          <a:endParaRPr lang="en-US"/>
        </a:p>
      </dgm:t>
    </dgm:pt>
    <dgm:pt modelId="{C15F2252-C379-4483-9DD4-3D37577F188F}" type="pres">
      <dgm:prSet presAssocID="{D8C1B804-B125-41E9-99E7-75BD048B9801}" presName="ChildText" presStyleLbl="revTx" presStyleIdx="1" presStyleCnt="7" custScaleX="279091" custLinFactX="3559" custLinFactNeighborX="100000" custLinFactNeighborY="-3113">
        <dgm:presLayoutVars>
          <dgm:chMax val="0"/>
          <dgm:chPref val="0"/>
          <dgm:bulletEnabled val="1"/>
        </dgm:presLayoutVars>
      </dgm:prSet>
      <dgm:spPr/>
      <dgm:t>
        <a:bodyPr/>
        <a:lstStyle/>
        <a:p>
          <a:endParaRPr lang="en-US"/>
        </a:p>
      </dgm:t>
    </dgm:pt>
    <dgm:pt modelId="{95876CF7-BB46-486E-B15A-860F5EFF747A}" type="pres">
      <dgm:prSet presAssocID="{68190138-41CC-4DE6-BD6B-B0DEF29B5039}" presName="sibTrans" presStyleCnt="0"/>
      <dgm:spPr/>
    </dgm:pt>
    <dgm:pt modelId="{7C60B653-5ECA-47DA-BA3A-C16E1567CC48}" type="pres">
      <dgm:prSet presAssocID="{52A64B98-89D3-4177-8700-8640F059687D}" presName="composite" presStyleCnt="0"/>
      <dgm:spPr/>
    </dgm:pt>
    <dgm:pt modelId="{64225155-576C-4361-95EE-713CEC1EA042}" type="pres">
      <dgm:prSet presAssocID="{52A64B98-89D3-4177-8700-8640F059687D}" presName="bentUpArrow1" presStyleLbl="alignImgPlace1" presStyleIdx="2" presStyleCnt="6" custLinFactX="-6609" custLinFactNeighborX="-100000" custLinFactNeighborY="9519"/>
      <dgm:spPr>
        <a:xfrm rot="5400000">
          <a:off x="1604949" y="259452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7E8EA26F-71A3-47BD-B1F1-FC1BFBEDAE69}" type="pres">
      <dgm:prSet presAssocID="{52A64B98-89D3-4177-8700-8640F059687D}" presName="ParentText" presStyleLbl="node1" presStyleIdx="2" presStyleCnt="7" custScaleX="145238" custLinFactNeighborX="-57961" custLinFactNeighborY="-7069">
        <dgm:presLayoutVars>
          <dgm:chMax val="1"/>
          <dgm:chPref val="1"/>
          <dgm:bulletEnabled val="1"/>
        </dgm:presLayoutVars>
      </dgm:prSet>
      <dgm:spPr/>
      <dgm:t>
        <a:bodyPr/>
        <a:lstStyle/>
        <a:p>
          <a:endParaRPr lang="en-US"/>
        </a:p>
      </dgm:t>
    </dgm:pt>
    <dgm:pt modelId="{B340AD43-6A7C-455F-9818-C81C20D32EC4}" type="pres">
      <dgm:prSet presAssocID="{52A64B98-89D3-4177-8700-8640F059687D}" presName="ChildText" presStyleLbl="revTx" presStyleIdx="2" presStyleCnt="7" custScaleX="281563" custLinFactNeighborX="53591" custLinFactNeighborY="-17834">
        <dgm:presLayoutVars>
          <dgm:chMax val="0"/>
          <dgm:chPref val="0"/>
          <dgm:bulletEnabled val="1"/>
        </dgm:presLayoutVars>
      </dgm:prSet>
      <dgm:spPr/>
      <dgm:t>
        <a:bodyPr/>
        <a:lstStyle/>
        <a:p>
          <a:endParaRPr lang="en-US"/>
        </a:p>
      </dgm:t>
    </dgm:pt>
    <dgm:pt modelId="{F900EAE7-0514-46C5-9B20-299B0EA7308F}" type="pres">
      <dgm:prSet presAssocID="{053EF791-D5F4-4C7E-B9E1-BEC1F9B4357F}" presName="sibTrans" presStyleCnt="0"/>
      <dgm:spPr/>
    </dgm:pt>
    <dgm:pt modelId="{EFD66938-E50C-418D-8220-53AB97165966}" type="pres">
      <dgm:prSet presAssocID="{D88FE9DD-5180-4D82-8A2A-6596C5F315BD}" presName="composite" presStyleCnt="0"/>
      <dgm:spPr/>
    </dgm:pt>
    <dgm:pt modelId="{A86A17EC-E4C9-4DFD-9B58-E9A7529F13B8}" type="pres">
      <dgm:prSet presAssocID="{D88FE9DD-5180-4D82-8A2A-6596C5F315BD}" presName="bentUpArrow1" presStyleLbl="alignImgPlace1" presStyleIdx="3" presStyleCnt="6" custLinFactX="-9745" custLinFactNeighborX="-100000" custLinFactNeighborY="7139"/>
      <dgm:spPr>
        <a:xfrm rot="5400000">
          <a:off x="2539372" y="3216253"/>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2952460-ED8C-4C53-98A5-C278D4970BD1}" type="pres">
      <dgm:prSet presAssocID="{D88FE9DD-5180-4D82-8A2A-6596C5F315BD}" presName="ParentText" presStyleLbl="node1" presStyleIdx="3" presStyleCnt="7" custScaleX="157673" custLinFactNeighborX="-79874" custLinFactNeighborY="0">
        <dgm:presLayoutVars>
          <dgm:chMax val="1"/>
          <dgm:chPref val="1"/>
          <dgm:bulletEnabled val="1"/>
        </dgm:presLayoutVars>
      </dgm:prSet>
      <dgm:spPr/>
      <dgm:t>
        <a:bodyPr/>
        <a:lstStyle/>
        <a:p>
          <a:endParaRPr lang="en-US"/>
        </a:p>
      </dgm:t>
    </dgm:pt>
    <dgm:pt modelId="{1E839626-C26C-4F40-B4FE-0AA8566098C5}" type="pres">
      <dgm:prSet presAssocID="{D88FE9DD-5180-4D82-8A2A-6596C5F315BD}" presName="ChildText" presStyleLbl="revTx" presStyleIdx="3" presStyleCnt="7" custScaleX="228265" custLinFactNeighborX="4158" custLinFactNeighborY="-6226">
        <dgm:presLayoutVars>
          <dgm:chMax val="0"/>
          <dgm:chPref val="0"/>
          <dgm:bulletEnabled val="1"/>
        </dgm:presLayoutVars>
      </dgm:prSet>
      <dgm:spPr/>
      <dgm:t>
        <a:bodyPr/>
        <a:lstStyle/>
        <a:p>
          <a:endParaRPr lang="en-US"/>
        </a:p>
      </dgm:t>
    </dgm:pt>
    <dgm:pt modelId="{9F153899-305D-4809-8577-3532EE59232F}" type="pres">
      <dgm:prSet presAssocID="{D36F7C75-7F2B-4489-BB4C-930BC6BF8C7B}" presName="sibTrans" presStyleCnt="0"/>
      <dgm:spPr/>
    </dgm:pt>
    <dgm:pt modelId="{EA2EB186-1580-4ACC-8B4E-97D5A67E85FC}" type="pres">
      <dgm:prSet presAssocID="{AF82E938-9445-44E7-8F17-33B1F1299192}" presName="composite" presStyleCnt="0"/>
      <dgm:spPr/>
    </dgm:pt>
    <dgm:pt modelId="{71E513AF-21E1-44A3-A14E-8EF97435C981}" type="pres">
      <dgm:prSet presAssocID="{AF82E938-9445-44E7-8F17-33B1F1299192}" presName="bentUpArrow1" presStyleLbl="alignImgPlace1" presStyleIdx="4" presStyleCnt="6" custLinFactX="-20197" custLinFactNeighborX="-100000" custLinFactNeighborY="14279"/>
      <dgm:spPr>
        <a:xfrm rot="5400000">
          <a:off x="3397845" y="388351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DB909873-8DC7-4BB1-BAA2-E0B0AA6BC72D}" type="pres">
      <dgm:prSet presAssocID="{AF82E938-9445-44E7-8F17-33B1F1299192}" presName="ParentText" presStyleLbl="node1" presStyleIdx="4" presStyleCnt="7" custScaleX="161577" custLinFactNeighborX="-77939" custLinFactNeighborY="1113">
        <dgm:presLayoutVars>
          <dgm:chMax val="1"/>
          <dgm:chPref val="1"/>
          <dgm:bulletEnabled val="1"/>
        </dgm:presLayoutVars>
      </dgm:prSet>
      <dgm:spPr/>
      <dgm:t>
        <a:bodyPr/>
        <a:lstStyle/>
        <a:p>
          <a:endParaRPr lang="en-US"/>
        </a:p>
      </dgm:t>
    </dgm:pt>
    <dgm:pt modelId="{7A56F6CC-4EC8-439A-B414-B2C0FD36E38B}" type="pres">
      <dgm:prSet presAssocID="{AF82E938-9445-44E7-8F17-33B1F1299192}" presName="ChildText" presStyleLbl="revTx" presStyleIdx="4" presStyleCnt="7" custScaleX="292364" custLinFactNeighborX="31279" custLinFactNeighborY="-360">
        <dgm:presLayoutVars>
          <dgm:chMax val="0"/>
          <dgm:chPref val="0"/>
          <dgm:bulletEnabled val="1"/>
        </dgm:presLayoutVars>
      </dgm:prSet>
      <dgm:spPr/>
      <dgm:t>
        <a:bodyPr/>
        <a:lstStyle/>
        <a:p>
          <a:endParaRPr lang="en-US"/>
        </a:p>
      </dgm:t>
    </dgm:pt>
    <dgm:pt modelId="{AAB15615-8AD9-4201-A081-5375F3E1ADE2}" type="pres">
      <dgm:prSet presAssocID="{51759709-24F2-44EC-B6D6-B30069888B84}" presName="sibTrans" presStyleCnt="0"/>
      <dgm:spPr/>
    </dgm:pt>
    <dgm:pt modelId="{E4D5CA22-D964-49DB-95FA-2A76B1DCEBAF}" type="pres">
      <dgm:prSet presAssocID="{78E11633-591C-44EB-8E5A-677237C1D2B3}" presName="composite" presStyleCnt="0"/>
      <dgm:spPr/>
    </dgm:pt>
    <dgm:pt modelId="{BDCA029F-3657-47DA-A9D2-3A40B29A264A}" type="pres">
      <dgm:prSet presAssocID="{78E11633-591C-44EB-8E5A-677237C1D2B3}" presName="bentUpArrow1" presStyleLbl="alignImgPlace1" presStyleIdx="5" presStyleCnt="6" custLinFactX="-33498" custLinFactNeighborX="-100000" custLinFactNeighborY="21192"/>
      <dgm:spPr>
        <a:xfrm rot="5400000">
          <a:off x="4343629" y="4549685"/>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B13AE84-A754-42C2-92BD-5C9A2EDD1675}" type="pres">
      <dgm:prSet presAssocID="{78E11633-591C-44EB-8E5A-677237C1D2B3}" presName="ParentText" presStyleLbl="node1" presStyleIdx="5" presStyleCnt="7" custScaleX="164173" custLinFactNeighborX="-85528" custLinFactNeighborY="3029">
        <dgm:presLayoutVars>
          <dgm:chMax val="1"/>
          <dgm:chPref val="1"/>
          <dgm:bulletEnabled val="1"/>
        </dgm:presLayoutVars>
      </dgm:prSet>
      <dgm:spPr/>
      <dgm:t>
        <a:bodyPr/>
        <a:lstStyle/>
        <a:p>
          <a:endParaRPr lang="en-US"/>
        </a:p>
      </dgm:t>
    </dgm:pt>
    <dgm:pt modelId="{AA2BA5E8-3FE5-4A57-86FB-43851493B4A8}" type="pres">
      <dgm:prSet presAssocID="{78E11633-591C-44EB-8E5A-677237C1D2B3}" presName="ChildText" presStyleLbl="revTx" presStyleIdx="5" presStyleCnt="7" custScaleX="267091" custLinFactNeighborX="15958">
        <dgm:presLayoutVars>
          <dgm:chMax val="0"/>
          <dgm:chPref val="0"/>
          <dgm:bulletEnabled val="1"/>
        </dgm:presLayoutVars>
      </dgm:prSet>
      <dgm:spPr/>
      <dgm:t>
        <a:bodyPr/>
        <a:lstStyle/>
        <a:p>
          <a:endParaRPr lang="en-US"/>
        </a:p>
      </dgm:t>
    </dgm:pt>
    <dgm:pt modelId="{024C0ABF-1B05-4F30-AC31-E7971DFA1D46}" type="pres">
      <dgm:prSet presAssocID="{D18F20B3-FA76-4067-80C3-36A8D651FBA8}" presName="sibTrans" presStyleCnt="0"/>
      <dgm:spPr/>
    </dgm:pt>
    <dgm:pt modelId="{9D06DA21-DE02-4145-9AD1-23AB4E091AAB}" type="pres">
      <dgm:prSet presAssocID="{ADB88D5F-C8BB-47F3-A6EF-E9FAE6FF8237}" presName="composite" presStyleCnt="0"/>
      <dgm:spPr/>
    </dgm:pt>
    <dgm:pt modelId="{DFCC5785-9623-4564-B096-C3DA61AB16BE}" type="pres">
      <dgm:prSet presAssocID="{ADB88D5F-C8BB-47F3-A6EF-E9FAE6FF8237}" presName="ParentText" presStyleLbl="node1" presStyleIdx="6" presStyleCnt="7" custScaleX="159431" custLinFactNeighborX="-76690" custLinFactNeighborY="-2020">
        <dgm:presLayoutVars>
          <dgm:chMax val="1"/>
          <dgm:chPref val="1"/>
          <dgm:bulletEnabled val="1"/>
        </dgm:presLayoutVars>
      </dgm:prSet>
      <dgm:spPr/>
      <dgm:t>
        <a:bodyPr/>
        <a:lstStyle/>
        <a:p>
          <a:endParaRPr lang="en-US"/>
        </a:p>
      </dgm:t>
    </dgm:pt>
    <dgm:pt modelId="{7773A758-4D43-4668-87AB-4703FF7DDFFD}" type="pres">
      <dgm:prSet presAssocID="{ADB88D5F-C8BB-47F3-A6EF-E9FAE6FF8237}" presName="FinalChildText" presStyleLbl="revTx" presStyleIdx="6" presStyleCnt="7" custScaleX="222188" custLinFactNeighborX="4618" custLinFactNeighborY="4798">
        <dgm:presLayoutVars>
          <dgm:chMax val="0"/>
          <dgm:chPref val="0"/>
          <dgm:bulletEnabled val="1"/>
        </dgm:presLayoutVars>
      </dgm:prSet>
      <dgm:spPr/>
      <dgm:t>
        <a:bodyPr/>
        <a:lstStyle/>
        <a:p>
          <a:endParaRPr lang="en-US"/>
        </a:p>
      </dgm:t>
    </dgm:pt>
  </dgm:ptLst>
  <dgm:cxnLst>
    <dgm:cxn modelId="{CF3F45B1-4FAA-4D6B-BD8D-F32E6577485B}" srcId="{ADB88D5F-C8BB-47F3-A6EF-E9FAE6FF8237}" destId="{7007159D-FDF8-4C2B-AA1C-10C7036D0D44}" srcOrd="0" destOrd="0" parTransId="{E7B9893E-5FCB-46A3-A4C6-6A006D4F0CD2}" sibTransId="{69C1DD2C-DDBC-437C-8B36-BFCB81E671A2}"/>
    <dgm:cxn modelId="{14465F56-2243-4BD2-AD77-9B0883AA808C}" srcId="{2FF7DD1F-2C45-44E1-8FC7-12002C28252B}" destId="{D8C1B804-B125-41E9-99E7-75BD048B9801}" srcOrd="1" destOrd="0" parTransId="{804EBF14-07C6-4080-A46B-E1321F050239}" sibTransId="{68190138-41CC-4DE6-BD6B-B0DEF29B5039}"/>
    <dgm:cxn modelId="{7AF65D77-3090-4E67-9DC0-6A7456504B03}" type="presOf" srcId="{9476DD28-603E-42F0-9427-B7661851A16E}" destId="{CEF7698C-8E5E-4223-9F45-D42AE8CC5338}" srcOrd="0" destOrd="0" presId="urn:microsoft.com/office/officeart/2005/8/layout/StepDownProcess"/>
    <dgm:cxn modelId="{04A73C66-B03B-4E9B-AB85-3E9029BB7C1D}" srcId="{2FF7DD1F-2C45-44E1-8FC7-12002C28252B}" destId="{52A64B98-89D3-4177-8700-8640F059687D}" srcOrd="2" destOrd="0" parTransId="{09F87B82-7A0B-4EF3-8908-2F0D4B432C38}" sibTransId="{053EF791-D5F4-4C7E-B9E1-BEC1F9B4357F}"/>
    <dgm:cxn modelId="{58BB2B5F-B438-488C-B164-2A2479BE0290}" type="presOf" srcId="{AF82E938-9445-44E7-8F17-33B1F1299192}" destId="{DB909873-8DC7-4BB1-BAA2-E0B0AA6BC72D}" srcOrd="0" destOrd="0" presId="urn:microsoft.com/office/officeart/2005/8/layout/StepDownProcess"/>
    <dgm:cxn modelId="{34709F32-FDBC-450C-BA28-5BD7856B6D25}" srcId="{2FF7DD1F-2C45-44E1-8FC7-12002C28252B}" destId="{78E11633-591C-44EB-8E5A-677237C1D2B3}" srcOrd="5" destOrd="0" parTransId="{E65D2F37-063D-4B40-BB21-1654A8722D34}" sibTransId="{D18F20B3-FA76-4067-80C3-36A8D651FBA8}"/>
    <dgm:cxn modelId="{2965160A-9B11-4046-9391-A7B4D3A1CC5A}" type="presOf" srcId="{D88FE9DD-5180-4D82-8A2A-6596C5F315BD}" destId="{22952460-ED8C-4C53-98A5-C278D4970BD1}" srcOrd="0" destOrd="0" presId="urn:microsoft.com/office/officeart/2005/8/layout/StepDownProcess"/>
    <dgm:cxn modelId="{6F697132-0BBA-4D91-AB39-E5446EAAFB78}" srcId="{D8C1B804-B125-41E9-99E7-75BD048B9801}" destId="{0ACB53E3-56EB-425D-B9A2-AAD080BD387D}" srcOrd="0" destOrd="0" parTransId="{FCED5AE1-FCF6-4690-8D42-1FBB8365051D}" sibTransId="{6E302103-2897-49EE-9CEA-C4C04766E784}"/>
    <dgm:cxn modelId="{D4E43F14-854F-40A7-B392-2D10B1CDF263}" srcId="{78E11633-591C-44EB-8E5A-677237C1D2B3}" destId="{E4A05F6B-3049-4AB9-A84E-52C9F39828F3}" srcOrd="0" destOrd="0" parTransId="{75618C6D-4EF4-44EA-9EF9-CB3175015578}" sibTransId="{C73AC36F-A9C0-41BD-81CD-8E31CB675FE7}"/>
    <dgm:cxn modelId="{264E0BA1-0F2F-4337-8DB5-FCBC3C457F22}" type="presOf" srcId="{78E11633-591C-44EB-8E5A-677237C1D2B3}" destId="{2B13AE84-A754-42C2-92BD-5C9A2EDD1675}" srcOrd="0" destOrd="0" presId="urn:microsoft.com/office/officeart/2005/8/layout/StepDownProcess"/>
    <dgm:cxn modelId="{D1DFBBCB-09A1-46B9-9FBA-D0155B596F81}" srcId="{2FF7DD1F-2C45-44E1-8FC7-12002C28252B}" destId="{D88FE9DD-5180-4D82-8A2A-6596C5F315BD}" srcOrd="3" destOrd="0" parTransId="{18CC0812-D5CE-47D9-80B4-B2064B1B294B}" sibTransId="{D36F7C75-7F2B-4489-BB4C-930BC6BF8C7B}"/>
    <dgm:cxn modelId="{577D99E7-3435-49D6-8916-2BD39725914A}" type="presOf" srcId="{2FF7DD1F-2C45-44E1-8FC7-12002C28252B}" destId="{0E30AB12-5736-453C-859A-4E1C57B1DC59}" srcOrd="0" destOrd="0" presId="urn:microsoft.com/office/officeart/2005/8/layout/StepDownProcess"/>
    <dgm:cxn modelId="{3CDE501F-A6D6-4CF7-BE9F-E1FA793971FA}" type="presOf" srcId="{52A64B98-89D3-4177-8700-8640F059687D}" destId="{7E8EA26F-71A3-47BD-B1F1-FC1BFBEDAE69}" srcOrd="0" destOrd="0" presId="urn:microsoft.com/office/officeart/2005/8/layout/StepDownProcess"/>
    <dgm:cxn modelId="{288A9DC2-BFA1-457A-BFCB-F1CC491A4944}" type="presOf" srcId="{8D85BE5B-E188-43B6-8B8B-5515198B7AB8}" destId="{B340AD43-6A7C-455F-9818-C81C20D32EC4}" srcOrd="0" destOrd="0" presId="urn:microsoft.com/office/officeart/2005/8/layout/StepDownProcess"/>
    <dgm:cxn modelId="{B5F6F419-2225-48FD-B3B6-1ABC05C47AB7}" srcId="{2FF7DD1F-2C45-44E1-8FC7-12002C28252B}" destId="{ADB88D5F-C8BB-47F3-A6EF-E9FAE6FF8237}" srcOrd="6" destOrd="0" parTransId="{53E1D599-F4E2-4A10-A5AC-639495028346}" sibTransId="{0C9F47C6-3336-46D2-AB7B-0514FF2C80FD}"/>
    <dgm:cxn modelId="{502C1A21-EC21-40E7-9421-A069FC420040}" type="presOf" srcId="{234E9439-641A-4734-96EC-0689825919A8}" destId="{CBACD1D0-DF38-4829-B55D-42E3CB74A212}" srcOrd="0" destOrd="0" presId="urn:microsoft.com/office/officeart/2005/8/layout/StepDownProcess"/>
    <dgm:cxn modelId="{181A026C-E84E-4705-86F7-A1AD24D43F71}" srcId="{D88FE9DD-5180-4D82-8A2A-6596C5F315BD}" destId="{75F16078-827D-4DEA-A7DC-B010206E8915}" srcOrd="0" destOrd="0" parTransId="{B3E94C4A-3F4B-42D3-B439-AEB9D3068332}" sibTransId="{54FAA878-3D5A-4523-9812-0A3283673EB3}"/>
    <dgm:cxn modelId="{35880375-2B51-4B8E-9268-ABF8108B4351}" type="presOf" srcId="{75F16078-827D-4DEA-A7DC-B010206E8915}" destId="{1E839626-C26C-4F40-B4FE-0AA8566098C5}" srcOrd="0" destOrd="0" presId="urn:microsoft.com/office/officeart/2005/8/layout/StepDownProcess"/>
    <dgm:cxn modelId="{7011D679-1328-4DC0-8ED2-33D9ABED0DE5}" srcId="{AF82E938-9445-44E7-8F17-33B1F1299192}" destId="{D4ABF55C-AED5-48FB-8391-22217A6590E2}" srcOrd="0" destOrd="0" parTransId="{3A03B4A8-D61B-410C-BD44-612F006D1081}" sibTransId="{31F0B766-EB9C-4F9F-B8C0-2C643BB6F1F0}"/>
    <dgm:cxn modelId="{F7F23901-2808-4FD7-A4CF-F2254B983E5A}" type="presOf" srcId="{7007159D-FDF8-4C2B-AA1C-10C7036D0D44}" destId="{7773A758-4D43-4668-87AB-4703FF7DDFFD}" srcOrd="0" destOrd="0" presId="urn:microsoft.com/office/officeart/2005/8/layout/StepDownProcess"/>
    <dgm:cxn modelId="{2EB46DA6-73F7-4F0B-9A76-260ACBAEFFFB}" srcId="{2FF7DD1F-2C45-44E1-8FC7-12002C28252B}" destId="{9476DD28-603E-42F0-9427-B7661851A16E}" srcOrd="0" destOrd="0" parTransId="{69BA3A88-6BFE-4D22-80A1-1EA2304A35F9}" sibTransId="{E34FB62A-256B-4FE0-9312-729DAC82732B}"/>
    <dgm:cxn modelId="{09E2EE26-E032-4BED-8F79-5E3C95A4688B}" type="presOf" srcId="{D4ABF55C-AED5-48FB-8391-22217A6590E2}" destId="{7A56F6CC-4EC8-439A-B414-B2C0FD36E38B}" srcOrd="0" destOrd="0" presId="urn:microsoft.com/office/officeart/2005/8/layout/StepDownProcess"/>
    <dgm:cxn modelId="{4EC949E4-AD1E-4AD1-8C1C-87DF246F3768}" type="presOf" srcId="{D8C1B804-B125-41E9-99E7-75BD048B9801}" destId="{3AEADE74-8264-4537-BFEC-459282EFDDBC}" srcOrd="0" destOrd="0" presId="urn:microsoft.com/office/officeart/2005/8/layout/StepDownProcess"/>
    <dgm:cxn modelId="{50F2424F-05EA-47DA-BB74-7A2D85580ED2}" srcId="{52A64B98-89D3-4177-8700-8640F059687D}" destId="{8D85BE5B-E188-43B6-8B8B-5515198B7AB8}" srcOrd="0" destOrd="0" parTransId="{EB228321-CF4A-4259-A51F-A6697582F4B1}" sibTransId="{75C15A5C-4728-4B0C-8394-9E4D8AB80D06}"/>
    <dgm:cxn modelId="{61918155-6747-47BD-9205-7B8092544544}" srcId="{2FF7DD1F-2C45-44E1-8FC7-12002C28252B}" destId="{AF82E938-9445-44E7-8F17-33B1F1299192}" srcOrd="4" destOrd="0" parTransId="{268E3BAF-08A1-452E-A3DF-FAB573CB0795}" sibTransId="{51759709-24F2-44EC-B6D6-B30069888B84}"/>
    <dgm:cxn modelId="{D0B32E64-8D07-4FE3-96BF-F031C0CD0D1B}" type="presOf" srcId="{E4A05F6B-3049-4AB9-A84E-52C9F39828F3}" destId="{AA2BA5E8-3FE5-4A57-86FB-43851493B4A8}" srcOrd="0" destOrd="0" presId="urn:microsoft.com/office/officeart/2005/8/layout/StepDownProcess"/>
    <dgm:cxn modelId="{E8DBAD57-F0AD-4619-B6F0-346F6BBE33EE}" srcId="{9476DD28-603E-42F0-9427-B7661851A16E}" destId="{234E9439-641A-4734-96EC-0689825919A8}" srcOrd="0" destOrd="0" parTransId="{944BAF7F-F3BB-40A2-8D52-5AA1143E8C6F}" sibTransId="{C5755158-A90C-40BF-90AD-AA4880D78CA1}"/>
    <dgm:cxn modelId="{C3A3A4EF-0D56-49DC-9951-F0D55F6B0481}" type="presOf" srcId="{0ACB53E3-56EB-425D-B9A2-AAD080BD387D}" destId="{C15F2252-C379-4483-9DD4-3D37577F188F}" srcOrd="0" destOrd="0" presId="urn:microsoft.com/office/officeart/2005/8/layout/StepDownProcess"/>
    <dgm:cxn modelId="{C716E771-45A9-42BE-B1B5-615E43F79993}" type="presOf" srcId="{ADB88D5F-C8BB-47F3-A6EF-E9FAE6FF8237}" destId="{DFCC5785-9623-4564-B096-C3DA61AB16BE}" srcOrd="0" destOrd="0" presId="urn:microsoft.com/office/officeart/2005/8/layout/StepDownProcess"/>
    <dgm:cxn modelId="{616DE507-C593-45AF-8870-8144F98279D4}" type="presParOf" srcId="{0E30AB12-5736-453C-859A-4E1C57B1DC59}" destId="{C558BEAE-DE3E-466B-A8F7-96B50B2D6B5F}" srcOrd="0" destOrd="0" presId="urn:microsoft.com/office/officeart/2005/8/layout/StepDownProcess"/>
    <dgm:cxn modelId="{A821B068-6A41-44E1-98D1-01836B087B57}" type="presParOf" srcId="{C558BEAE-DE3E-466B-A8F7-96B50B2D6B5F}" destId="{D35EB76F-BB27-46B0-B9F6-3394F8BB64CC}" srcOrd="0" destOrd="0" presId="urn:microsoft.com/office/officeart/2005/8/layout/StepDownProcess"/>
    <dgm:cxn modelId="{0C06CB0C-F3FE-41EE-A83D-E8F3C611A7D9}" type="presParOf" srcId="{C558BEAE-DE3E-466B-A8F7-96B50B2D6B5F}" destId="{CEF7698C-8E5E-4223-9F45-D42AE8CC5338}" srcOrd="1" destOrd="0" presId="urn:microsoft.com/office/officeart/2005/8/layout/StepDownProcess"/>
    <dgm:cxn modelId="{40CFCFA4-E7D8-408A-AFDC-1740732C2F8B}" type="presParOf" srcId="{C558BEAE-DE3E-466B-A8F7-96B50B2D6B5F}" destId="{CBACD1D0-DF38-4829-B55D-42E3CB74A212}" srcOrd="2" destOrd="0" presId="urn:microsoft.com/office/officeart/2005/8/layout/StepDownProcess"/>
    <dgm:cxn modelId="{60C22557-8DBA-4D32-A9C4-14E5FA23FE1C}" type="presParOf" srcId="{0E30AB12-5736-453C-859A-4E1C57B1DC59}" destId="{B3C57BFC-88BE-497C-A228-DF75E3CE44D0}" srcOrd="1" destOrd="0" presId="urn:microsoft.com/office/officeart/2005/8/layout/StepDownProcess"/>
    <dgm:cxn modelId="{745FB7E3-263B-43D8-82EE-0909499A98AC}" type="presParOf" srcId="{0E30AB12-5736-453C-859A-4E1C57B1DC59}" destId="{D069F058-7DE9-4ED8-8BB4-AE79EB4C9093}" srcOrd="2" destOrd="0" presId="urn:microsoft.com/office/officeart/2005/8/layout/StepDownProcess"/>
    <dgm:cxn modelId="{16436D17-9C7D-45AC-9458-7F0A04B0041F}" type="presParOf" srcId="{D069F058-7DE9-4ED8-8BB4-AE79EB4C9093}" destId="{B0B9EDA7-C30F-40D3-A023-6F4D6AD3A4ED}" srcOrd="0" destOrd="0" presId="urn:microsoft.com/office/officeart/2005/8/layout/StepDownProcess"/>
    <dgm:cxn modelId="{5DAA3320-19A2-413C-8250-C3963104E209}" type="presParOf" srcId="{D069F058-7DE9-4ED8-8BB4-AE79EB4C9093}" destId="{3AEADE74-8264-4537-BFEC-459282EFDDBC}" srcOrd="1" destOrd="0" presId="urn:microsoft.com/office/officeart/2005/8/layout/StepDownProcess"/>
    <dgm:cxn modelId="{C98D9200-7253-4E32-B894-165E76E478EC}" type="presParOf" srcId="{D069F058-7DE9-4ED8-8BB4-AE79EB4C9093}" destId="{C15F2252-C379-4483-9DD4-3D37577F188F}" srcOrd="2" destOrd="0" presId="urn:microsoft.com/office/officeart/2005/8/layout/StepDownProcess"/>
    <dgm:cxn modelId="{E055FA3F-D39E-4AFE-A0B8-A6B498EA70EF}" type="presParOf" srcId="{0E30AB12-5736-453C-859A-4E1C57B1DC59}" destId="{95876CF7-BB46-486E-B15A-860F5EFF747A}" srcOrd="3" destOrd="0" presId="urn:microsoft.com/office/officeart/2005/8/layout/StepDownProcess"/>
    <dgm:cxn modelId="{F96499D7-0350-4EE9-9FDD-DBB7770028F4}" type="presParOf" srcId="{0E30AB12-5736-453C-859A-4E1C57B1DC59}" destId="{7C60B653-5ECA-47DA-BA3A-C16E1567CC48}" srcOrd="4" destOrd="0" presId="urn:microsoft.com/office/officeart/2005/8/layout/StepDownProcess"/>
    <dgm:cxn modelId="{85472D34-9510-4BD0-810A-0552E555D62F}" type="presParOf" srcId="{7C60B653-5ECA-47DA-BA3A-C16E1567CC48}" destId="{64225155-576C-4361-95EE-713CEC1EA042}" srcOrd="0" destOrd="0" presId="urn:microsoft.com/office/officeart/2005/8/layout/StepDownProcess"/>
    <dgm:cxn modelId="{23E561F6-720F-4DED-848D-9BC862C7927E}" type="presParOf" srcId="{7C60B653-5ECA-47DA-BA3A-C16E1567CC48}" destId="{7E8EA26F-71A3-47BD-B1F1-FC1BFBEDAE69}" srcOrd="1" destOrd="0" presId="urn:microsoft.com/office/officeart/2005/8/layout/StepDownProcess"/>
    <dgm:cxn modelId="{FF6F07EC-2A3A-471D-BFE6-E13F6F84147F}" type="presParOf" srcId="{7C60B653-5ECA-47DA-BA3A-C16E1567CC48}" destId="{B340AD43-6A7C-455F-9818-C81C20D32EC4}" srcOrd="2" destOrd="0" presId="urn:microsoft.com/office/officeart/2005/8/layout/StepDownProcess"/>
    <dgm:cxn modelId="{11022B2A-3129-4B2B-9D6F-91337B178E85}" type="presParOf" srcId="{0E30AB12-5736-453C-859A-4E1C57B1DC59}" destId="{F900EAE7-0514-46C5-9B20-299B0EA7308F}" srcOrd="5" destOrd="0" presId="urn:microsoft.com/office/officeart/2005/8/layout/StepDownProcess"/>
    <dgm:cxn modelId="{C5735343-D95C-454A-82A9-1689C1C7EC48}" type="presParOf" srcId="{0E30AB12-5736-453C-859A-4E1C57B1DC59}" destId="{EFD66938-E50C-418D-8220-53AB97165966}" srcOrd="6" destOrd="0" presId="urn:microsoft.com/office/officeart/2005/8/layout/StepDownProcess"/>
    <dgm:cxn modelId="{017B204B-D07F-4956-BED4-4E117E2005EF}" type="presParOf" srcId="{EFD66938-E50C-418D-8220-53AB97165966}" destId="{A86A17EC-E4C9-4DFD-9B58-E9A7529F13B8}" srcOrd="0" destOrd="0" presId="urn:microsoft.com/office/officeart/2005/8/layout/StepDownProcess"/>
    <dgm:cxn modelId="{1E22501C-8748-423B-8263-DDBAAFDAE677}" type="presParOf" srcId="{EFD66938-E50C-418D-8220-53AB97165966}" destId="{22952460-ED8C-4C53-98A5-C278D4970BD1}" srcOrd="1" destOrd="0" presId="urn:microsoft.com/office/officeart/2005/8/layout/StepDownProcess"/>
    <dgm:cxn modelId="{46AE3121-CA87-4D46-96B8-EE6669422DBF}" type="presParOf" srcId="{EFD66938-E50C-418D-8220-53AB97165966}" destId="{1E839626-C26C-4F40-B4FE-0AA8566098C5}" srcOrd="2" destOrd="0" presId="urn:microsoft.com/office/officeart/2005/8/layout/StepDownProcess"/>
    <dgm:cxn modelId="{5E172B93-A112-43A9-A0DE-3A56DAAD77CB}" type="presParOf" srcId="{0E30AB12-5736-453C-859A-4E1C57B1DC59}" destId="{9F153899-305D-4809-8577-3532EE59232F}" srcOrd="7" destOrd="0" presId="urn:microsoft.com/office/officeart/2005/8/layout/StepDownProcess"/>
    <dgm:cxn modelId="{5FBB6C67-EB84-42FB-B8B4-BFD0EDCD3C45}" type="presParOf" srcId="{0E30AB12-5736-453C-859A-4E1C57B1DC59}" destId="{EA2EB186-1580-4ACC-8B4E-97D5A67E85FC}" srcOrd="8" destOrd="0" presId="urn:microsoft.com/office/officeart/2005/8/layout/StepDownProcess"/>
    <dgm:cxn modelId="{DA027394-786A-46EE-8207-AD034618D45F}" type="presParOf" srcId="{EA2EB186-1580-4ACC-8B4E-97D5A67E85FC}" destId="{71E513AF-21E1-44A3-A14E-8EF97435C981}" srcOrd="0" destOrd="0" presId="urn:microsoft.com/office/officeart/2005/8/layout/StepDownProcess"/>
    <dgm:cxn modelId="{A8639E87-FA5E-491A-BCCC-65105AB01B3E}" type="presParOf" srcId="{EA2EB186-1580-4ACC-8B4E-97D5A67E85FC}" destId="{DB909873-8DC7-4BB1-BAA2-E0B0AA6BC72D}" srcOrd="1" destOrd="0" presId="urn:microsoft.com/office/officeart/2005/8/layout/StepDownProcess"/>
    <dgm:cxn modelId="{5CF5E726-04F3-45BA-95F2-423346CB0F55}" type="presParOf" srcId="{EA2EB186-1580-4ACC-8B4E-97D5A67E85FC}" destId="{7A56F6CC-4EC8-439A-B414-B2C0FD36E38B}" srcOrd="2" destOrd="0" presId="urn:microsoft.com/office/officeart/2005/8/layout/StepDownProcess"/>
    <dgm:cxn modelId="{91146E14-CE6B-418A-93CF-0FD5B5524B29}" type="presParOf" srcId="{0E30AB12-5736-453C-859A-4E1C57B1DC59}" destId="{AAB15615-8AD9-4201-A081-5375F3E1ADE2}" srcOrd="9" destOrd="0" presId="urn:microsoft.com/office/officeart/2005/8/layout/StepDownProcess"/>
    <dgm:cxn modelId="{BC692EB0-C1E0-4BBD-883C-9858EB7EBB51}" type="presParOf" srcId="{0E30AB12-5736-453C-859A-4E1C57B1DC59}" destId="{E4D5CA22-D964-49DB-95FA-2A76B1DCEBAF}" srcOrd="10" destOrd="0" presId="urn:microsoft.com/office/officeart/2005/8/layout/StepDownProcess"/>
    <dgm:cxn modelId="{F59C0DCE-A666-4452-8ABB-4CAB94575C33}" type="presParOf" srcId="{E4D5CA22-D964-49DB-95FA-2A76B1DCEBAF}" destId="{BDCA029F-3657-47DA-A9D2-3A40B29A264A}" srcOrd="0" destOrd="0" presId="urn:microsoft.com/office/officeart/2005/8/layout/StepDownProcess"/>
    <dgm:cxn modelId="{F38105A7-484E-4C38-843A-0780EE202668}" type="presParOf" srcId="{E4D5CA22-D964-49DB-95FA-2A76B1DCEBAF}" destId="{2B13AE84-A754-42C2-92BD-5C9A2EDD1675}" srcOrd="1" destOrd="0" presId="urn:microsoft.com/office/officeart/2005/8/layout/StepDownProcess"/>
    <dgm:cxn modelId="{F2D6D4F1-CA03-4241-8783-967C51D506BE}" type="presParOf" srcId="{E4D5CA22-D964-49DB-95FA-2A76B1DCEBAF}" destId="{AA2BA5E8-3FE5-4A57-86FB-43851493B4A8}" srcOrd="2" destOrd="0" presId="urn:microsoft.com/office/officeart/2005/8/layout/StepDownProcess"/>
    <dgm:cxn modelId="{07FD7FF3-0330-4DFC-9DFC-C2CF4356ECE4}" type="presParOf" srcId="{0E30AB12-5736-453C-859A-4E1C57B1DC59}" destId="{024C0ABF-1B05-4F30-AC31-E7971DFA1D46}" srcOrd="11" destOrd="0" presId="urn:microsoft.com/office/officeart/2005/8/layout/StepDownProcess"/>
    <dgm:cxn modelId="{262F2A65-C8A2-46F3-9E32-CCD883A72229}" type="presParOf" srcId="{0E30AB12-5736-453C-859A-4E1C57B1DC59}" destId="{9D06DA21-DE02-4145-9AD1-23AB4E091AAB}" srcOrd="12" destOrd="0" presId="urn:microsoft.com/office/officeart/2005/8/layout/StepDownProcess"/>
    <dgm:cxn modelId="{B8CB2CD9-A740-4987-AD42-4D2933FDAFB8}" type="presParOf" srcId="{9D06DA21-DE02-4145-9AD1-23AB4E091AAB}" destId="{DFCC5785-9623-4564-B096-C3DA61AB16BE}" srcOrd="0" destOrd="0" presId="urn:microsoft.com/office/officeart/2005/8/layout/StepDownProcess"/>
    <dgm:cxn modelId="{FA45FB33-EEE7-46EB-A594-1B767A51656F}" type="presParOf" srcId="{9D06DA21-DE02-4145-9AD1-23AB4E091AAB}" destId="{7773A758-4D43-4668-87AB-4703FF7DDFF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54BDF-6C0E-4BFA-8F45-7E98CE718DC5}">
      <dsp:nvSpPr>
        <dsp:cNvPr id="0" name=""/>
        <dsp:cNvSpPr/>
      </dsp:nvSpPr>
      <dsp:spPr>
        <a:xfrm>
          <a:off x="0" y="1088602"/>
          <a:ext cx="1575225" cy="878879"/>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Environment Data</a:t>
          </a:r>
          <a:endParaRPr lang="en-US" sz="1600" kern="1200" dirty="0"/>
        </a:p>
      </dsp:txBody>
      <dsp:txXfrm>
        <a:off x="25741" y="1114343"/>
        <a:ext cx="1523743" cy="827397"/>
      </dsp:txXfrm>
    </dsp:sp>
    <dsp:sp modelId="{0C048404-63F8-4EDD-8DA5-67A79ED90552}">
      <dsp:nvSpPr>
        <dsp:cNvPr id="0" name=""/>
        <dsp:cNvSpPr/>
      </dsp:nvSpPr>
      <dsp:spPr>
        <a:xfrm rot="3753752">
          <a:off x="1363160" y="1867340"/>
          <a:ext cx="786564" cy="19489"/>
        </a:xfrm>
        <a:custGeom>
          <a:avLst/>
          <a:gdLst/>
          <a:ahLst/>
          <a:cxnLst/>
          <a:rect l="0" t="0" r="0" b="0"/>
          <a:pathLst>
            <a:path>
              <a:moveTo>
                <a:pt x="0" y="9744"/>
              </a:moveTo>
              <a:lnTo>
                <a:pt x="786564" y="9744"/>
              </a:lnTo>
            </a:path>
          </a:pathLst>
        </a:custGeom>
        <a:noFill/>
        <a:ln w="17145" cap="flat" cmpd="sng" algn="ctr">
          <a:solidFill>
            <a:schemeClr val="tx1">
              <a:alpha val="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36778" y="1857420"/>
        <a:ext cx="39328" cy="39328"/>
      </dsp:txXfrm>
    </dsp:sp>
    <dsp:sp modelId="{58F8B83B-85E2-4356-B5A4-A878217797AA}">
      <dsp:nvSpPr>
        <dsp:cNvPr id="0" name=""/>
        <dsp:cNvSpPr/>
      </dsp:nvSpPr>
      <dsp:spPr>
        <a:xfrm>
          <a:off x="1937659" y="1511742"/>
          <a:ext cx="1580133" cy="1428771"/>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Data Pre-processing like treating missing values and outliers</a:t>
          </a:r>
          <a:endParaRPr lang="en-US" sz="1600" kern="1200" dirty="0"/>
        </a:p>
      </dsp:txBody>
      <dsp:txXfrm>
        <a:off x="1979506" y="1553589"/>
        <a:ext cx="1496439" cy="1345077"/>
      </dsp:txXfrm>
    </dsp:sp>
    <dsp:sp modelId="{A198125A-F2E4-41A8-9E9A-99E6E550D9D2}">
      <dsp:nvSpPr>
        <dsp:cNvPr id="0" name=""/>
        <dsp:cNvSpPr/>
      </dsp:nvSpPr>
      <dsp:spPr>
        <a:xfrm rot="115521">
          <a:off x="3517705" y="2221556"/>
          <a:ext cx="307920" cy="19489"/>
        </a:xfrm>
        <a:custGeom>
          <a:avLst/>
          <a:gdLst/>
          <a:ahLst/>
          <a:cxnLst/>
          <a:rect l="0" t="0" r="0" b="0"/>
          <a:pathLst>
            <a:path>
              <a:moveTo>
                <a:pt x="0" y="9744"/>
              </a:moveTo>
              <a:lnTo>
                <a:pt x="307920"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63967" y="2223603"/>
        <a:ext cx="15396" cy="15396"/>
      </dsp:txXfrm>
    </dsp:sp>
    <dsp:sp modelId="{06E23996-0298-411D-8A3A-9EA2C7B9BA07}">
      <dsp:nvSpPr>
        <dsp:cNvPr id="0" name=""/>
        <dsp:cNvSpPr/>
      </dsp:nvSpPr>
      <dsp:spPr>
        <a:xfrm>
          <a:off x="3825538" y="1930344"/>
          <a:ext cx="1250452" cy="612258"/>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Feature Scaling</a:t>
          </a:r>
        </a:p>
      </dsp:txBody>
      <dsp:txXfrm>
        <a:off x="3843470" y="1948276"/>
        <a:ext cx="1214588" cy="576394"/>
      </dsp:txXfrm>
    </dsp:sp>
    <dsp:sp modelId="{9F32088C-1C09-4913-A3F0-8DD4165C4FCB}">
      <dsp:nvSpPr>
        <dsp:cNvPr id="0" name=""/>
        <dsp:cNvSpPr/>
      </dsp:nvSpPr>
      <dsp:spPr>
        <a:xfrm rot="18066865">
          <a:off x="4813471" y="1761644"/>
          <a:ext cx="1086472" cy="19489"/>
        </a:xfrm>
        <a:custGeom>
          <a:avLst/>
          <a:gdLst/>
          <a:ahLst/>
          <a:cxnLst/>
          <a:rect l="0" t="0" r="0" b="0"/>
          <a:pathLst>
            <a:path>
              <a:moveTo>
                <a:pt x="0" y="9744"/>
              </a:moveTo>
              <a:lnTo>
                <a:pt x="10864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29545" y="1744227"/>
        <a:ext cx="54323" cy="54323"/>
      </dsp:txXfrm>
    </dsp:sp>
    <dsp:sp modelId="{36464F6F-3173-4043-92D7-4FFF69A7D86C}">
      <dsp:nvSpPr>
        <dsp:cNvPr id="0" name=""/>
        <dsp:cNvSpPr/>
      </dsp:nvSpPr>
      <dsp:spPr>
        <a:xfrm>
          <a:off x="5637424" y="952534"/>
          <a:ext cx="1530633" cy="70754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Random Forest</a:t>
          </a:r>
        </a:p>
      </dsp:txBody>
      <dsp:txXfrm>
        <a:off x="5658147" y="973257"/>
        <a:ext cx="1489187" cy="666094"/>
      </dsp:txXfrm>
    </dsp:sp>
    <dsp:sp modelId="{E7D87931-5F92-444A-9615-C33C10428D11}">
      <dsp:nvSpPr>
        <dsp:cNvPr id="0" name=""/>
        <dsp:cNvSpPr/>
      </dsp:nvSpPr>
      <dsp:spPr>
        <a:xfrm rot="21576337">
          <a:off x="5075984" y="2224725"/>
          <a:ext cx="582002" cy="19489"/>
        </a:xfrm>
        <a:custGeom>
          <a:avLst/>
          <a:gdLst/>
          <a:ahLst/>
          <a:cxnLst/>
          <a:rect l="0" t="0" r="0" b="0"/>
          <a:pathLst>
            <a:path>
              <a:moveTo>
                <a:pt x="0" y="9744"/>
              </a:moveTo>
              <a:lnTo>
                <a:pt x="58200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52435" y="2219920"/>
        <a:ext cx="29100" cy="29100"/>
      </dsp:txXfrm>
    </dsp:sp>
    <dsp:sp modelId="{A0CEE283-E94C-4219-A3C7-ABE9200A69EA}">
      <dsp:nvSpPr>
        <dsp:cNvPr id="0" name=""/>
        <dsp:cNvSpPr/>
      </dsp:nvSpPr>
      <dsp:spPr>
        <a:xfrm>
          <a:off x="5657979" y="1862232"/>
          <a:ext cx="1577828" cy="74047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Decision Tree</a:t>
          </a:r>
        </a:p>
      </dsp:txBody>
      <dsp:txXfrm>
        <a:off x="5679667" y="1883920"/>
        <a:ext cx="1534452" cy="697094"/>
      </dsp:txXfrm>
    </dsp:sp>
    <dsp:sp modelId="{9B69C1EA-70EF-4AE9-B497-C07F470F81B4}">
      <dsp:nvSpPr>
        <dsp:cNvPr id="0" name=""/>
        <dsp:cNvSpPr/>
      </dsp:nvSpPr>
      <dsp:spPr>
        <a:xfrm rot="39878">
          <a:off x="7235798" y="2224547"/>
          <a:ext cx="314603" cy="19489"/>
        </a:xfrm>
        <a:custGeom>
          <a:avLst/>
          <a:gdLst/>
          <a:ahLst/>
          <a:cxnLst/>
          <a:rect l="0" t="0" r="0" b="0"/>
          <a:pathLst>
            <a:path>
              <a:moveTo>
                <a:pt x="0" y="9744"/>
              </a:moveTo>
              <a:lnTo>
                <a:pt x="314603"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385234" y="2226427"/>
        <a:ext cx="15730" cy="15730"/>
      </dsp:txXfrm>
    </dsp:sp>
    <dsp:sp modelId="{EC7A375F-BE7F-436D-9754-E38FA8A9D362}">
      <dsp:nvSpPr>
        <dsp:cNvPr id="0" name=""/>
        <dsp:cNvSpPr/>
      </dsp:nvSpPr>
      <dsp:spPr>
        <a:xfrm>
          <a:off x="7550391" y="1842023"/>
          <a:ext cx="1235681" cy="78818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Trained Model</a:t>
          </a:r>
        </a:p>
      </dsp:txBody>
      <dsp:txXfrm>
        <a:off x="7573476" y="1865108"/>
        <a:ext cx="1189511" cy="742016"/>
      </dsp:txXfrm>
    </dsp:sp>
    <dsp:sp modelId="{1C176226-D380-4582-AC7B-3E6631A26F0F}">
      <dsp:nvSpPr>
        <dsp:cNvPr id="0" name=""/>
        <dsp:cNvSpPr/>
      </dsp:nvSpPr>
      <dsp:spPr>
        <a:xfrm rot="21547805">
          <a:off x="8786051" y="2223609"/>
          <a:ext cx="363882" cy="19489"/>
        </a:xfrm>
        <a:custGeom>
          <a:avLst/>
          <a:gdLst/>
          <a:ahLst/>
          <a:cxnLst/>
          <a:rect l="0" t="0" r="0" b="0"/>
          <a:pathLst>
            <a:path>
              <a:moveTo>
                <a:pt x="0" y="9744"/>
              </a:moveTo>
              <a:lnTo>
                <a:pt x="363882" y="9744"/>
              </a:lnTo>
            </a:path>
          </a:pathLst>
        </a:custGeom>
        <a:noFill/>
        <a:ln w="9525" cap="flat" cmpd="sng" algn="ctr">
          <a:solidFill>
            <a:srgbClr val="333333"/>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958896" y="2224257"/>
        <a:ext cx="18194" cy="18194"/>
      </dsp:txXfrm>
    </dsp:sp>
    <dsp:sp modelId="{E2960DAF-43CB-4003-9436-14A191210E28}">
      <dsp:nvSpPr>
        <dsp:cNvPr id="0" name=""/>
        <dsp:cNvSpPr/>
      </dsp:nvSpPr>
      <dsp:spPr>
        <a:xfrm>
          <a:off x="9149913" y="1883629"/>
          <a:ext cx="1809706" cy="69392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Recommended crop</a:t>
          </a:r>
        </a:p>
      </dsp:txBody>
      <dsp:txXfrm>
        <a:off x="9170237" y="1903953"/>
        <a:ext cx="1769058" cy="653278"/>
      </dsp:txXfrm>
    </dsp:sp>
    <dsp:sp modelId="{DC3CBB01-F4EF-4C4F-B36B-9594B4BC5DF1}">
      <dsp:nvSpPr>
        <dsp:cNvPr id="0" name=""/>
        <dsp:cNvSpPr/>
      </dsp:nvSpPr>
      <dsp:spPr>
        <a:xfrm rot="3320029">
          <a:off x="4826113" y="2703344"/>
          <a:ext cx="1158972" cy="19489"/>
        </a:xfrm>
        <a:custGeom>
          <a:avLst/>
          <a:gdLst/>
          <a:ahLst/>
          <a:cxnLst/>
          <a:rect l="0" t="0" r="0" b="0"/>
          <a:pathLst>
            <a:path>
              <a:moveTo>
                <a:pt x="0" y="9744"/>
              </a:moveTo>
              <a:lnTo>
                <a:pt x="11589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76625" y="2684115"/>
        <a:ext cx="57948" cy="57948"/>
      </dsp:txXfrm>
    </dsp:sp>
    <dsp:sp modelId="{14732AA5-C558-4A0A-ACAE-7AE704D8BAF9}">
      <dsp:nvSpPr>
        <dsp:cNvPr id="0" name=""/>
        <dsp:cNvSpPr/>
      </dsp:nvSpPr>
      <dsp:spPr>
        <a:xfrm>
          <a:off x="5735208" y="2840399"/>
          <a:ext cx="1597275" cy="698612"/>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KNN</a:t>
          </a:r>
        </a:p>
      </dsp:txBody>
      <dsp:txXfrm>
        <a:off x="5755670" y="2860861"/>
        <a:ext cx="1556351" cy="657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EB76F-BB27-46B0-B9F6-3394F8BB64CC}">
      <dsp:nvSpPr>
        <dsp:cNvPr id="0" name=""/>
        <dsp:cNvSpPr/>
      </dsp:nvSpPr>
      <dsp:spPr>
        <a:xfrm rot="5400000">
          <a:off x="497347" y="932441"/>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CEF7698C-8E5E-4223-9F45-D42AE8CC5338}">
      <dsp:nvSpPr>
        <dsp:cNvPr id="0" name=""/>
        <dsp:cNvSpPr/>
      </dsp:nvSpPr>
      <dsp:spPr>
        <a:xfrm>
          <a:off x="41905" y="49087"/>
          <a:ext cx="21186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January</a:t>
          </a:r>
        </a:p>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Week 1- Week 2 </a:t>
          </a:r>
        </a:p>
      </dsp:txBody>
      <dsp:txXfrm>
        <a:off x="84547" y="91729"/>
        <a:ext cx="2033347" cy="788080"/>
      </dsp:txXfrm>
    </dsp:sp>
    <dsp:sp modelId="{CBACD1D0-DF38-4829-B55D-42E3CB74A212}">
      <dsp:nvSpPr>
        <dsp:cNvPr id="0" name=""/>
        <dsp:cNvSpPr/>
      </dsp:nvSpPr>
      <dsp:spPr>
        <a:xfrm>
          <a:off x="2291985" y="129877"/>
          <a:ext cx="1995489"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Explore various fields to work on and Topic Selection.</a:t>
          </a:r>
        </a:p>
      </dsp:txBody>
      <dsp:txXfrm>
        <a:off x="2291985" y="129877"/>
        <a:ext cx="1995489" cy="705891"/>
      </dsp:txXfrm>
    </dsp:sp>
    <dsp:sp modelId="{B0B9EDA7-C30F-40D3-A023-6F4D6AD3A4ED}">
      <dsp:nvSpPr>
        <dsp:cNvPr id="0" name=""/>
        <dsp:cNvSpPr/>
      </dsp:nvSpPr>
      <dsp:spPr>
        <a:xfrm rot="5400000">
          <a:off x="1485161" y="188706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3AEADE74-8264-4537-BFEC-459282EFDDBC}">
      <dsp:nvSpPr>
        <dsp:cNvPr id="0" name=""/>
        <dsp:cNvSpPr/>
      </dsp:nvSpPr>
      <dsp:spPr>
        <a:xfrm>
          <a:off x="1184951" y="994889"/>
          <a:ext cx="20022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January</a:t>
          </a:r>
        </a:p>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Week 3 - Week 4</a:t>
          </a:r>
        </a:p>
      </dsp:txBody>
      <dsp:txXfrm>
        <a:off x="1227593" y="1037531"/>
        <a:ext cx="1916947" cy="788080"/>
      </dsp:txXfrm>
    </dsp:sp>
    <dsp:sp modelId="{C15F2252-C379-4483-9DD4-3D37577F188F}">
      <dsp:nvSpPr>
        <dsp:cNvPr id="0" name=""/>
        <dsp:cNvSpPr/>
      </dsp:nvSpPr>
      <dsp:spPr>
        <a:xfrm>
          <a:off x="3298686" y="1091485"/>
          <a:ext cx="253267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Literary Survey, Finalizing the model and algorithms to be used.</a:t>
          </a:r>
        </a:p>
      </dsp:txBody>
      <dsp:txXfrm>
        <a:off x="3298686" y="1091485"/>
        <a:ext cx="2532677" cy="705891"/>
      </dsp:txXfrm>
    </dsp:sp>
    <dsp:sp modelId="{64225155-576C-4361-95EE-713CEC1EA042}">
      <dsp:nvSpPr>
        <dsp:cNvPr id="0" name=""/>
        <dsp:cNvSpPr/>
      </dsp:nvSpPr>
      <dsp:spPr>
        <a:xfrm rot="5400000">
          <a:off x="2630186" y="290341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7E8EA26F-71A3-47BD-B1F1-FC1BFBEDAE69}">
      <dsp:nvSpPr>
        <dsp:cNvPr id="0" name=""/>
        <dsp:cNvSpPr/>
      </dsp:nvSpPr>
      <dsp:spPr>
        <a:xfrm>
          <a:off x="2327985" y="1949502"/>
          <a:ext cx="1812165" cy="873364"/>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February</a:t>
          </a:r>
        </a:p>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Week 1- Week 2</a:t>
          </a:r>
        </a:p>
      </dsp:txBody>
      <dsp:txXfrm>
        <a:off x="2370627" y="1992144"/>
        <a:ext cx="1726881" cy="788080"/>
      </dsp:txXfrm>
    </dsp:sp>
    <dsp:sp modelId="{B340AD43-6A7C-455F-9818-C81C20D32EC4}">
      <dsp:nvSpPr>
        <dsp:cNvPr id="0" name=""/>
        <dsp:cNvSpPr/>
      </dsp:nvSpPr>
      <dsp:spPr>
        <a:xfrm>
          <a:off x="4243626" y="1968647"/>
          <a:ext cx="255511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Studying related concepts, Data Collection, Report </a:t>
          </a:r>
        </a:p>
      </dsp:txBody>
      <dsp:txXfrm>
        <a:off x="4243626" y="1968647"/>
        <a:ext cx="2555110" cy="705891"/>
      </dsp:txXfrm>
    </dsp:sp>
    <dsp:sp modelId="{A86A17EC-E4C9-4DFD-9B58-E9A7529F13B8}">
      <dsp:nvSpPr>
        <dsp:cNvPr id="0" name=""/>
        <dsp:cNvSpPr/>
      </dsp:nvSpPr>
      <dsp:spPr>
        <a:xfrm rot="5400000">
          <a:off x="4185937" y="3866850"/>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2952460-ED8C-4C53-98A5-C278D4970BD1}">
      <dsp:nvSpPr>
        <dsp:cNvPr id="0" name=""/>
        <dsp:cNvSpPr/>
      </dsp:nvSpPr>
      <dsp:spPr>
        <a:xfrm>
          <a:off x="3559207" y="2992317"/>
          <a:ext cx="1967320"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February</a:t>
          </a:r>
        </a:p>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Week 3 - Week 4</a:t>
          </a:r>
        </a:p>
      </dsp:txBody>
      <dsp:txXfrm>
        <a:off x="3601849" y="3034959"/>
        <a:ext cx="1882036" cy="788080"/>
      </dsp:txXfrm>
    </dsp:sp>
    <dsp:sp modelId="{1E839626-C26C-4F40-B4FE-0AA8566098C5}">
      <dsp:nvSpPr>
        <dsp:cNvPr id="0" name=""/>
        <dsp:cNvSpPr/>
      </dsp:nvSpPr>
      <dsp:spPr>
        <a:xfrm>
          <a:off x="5619080" y="3031664"/>
          <a:ext cx="2071445"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Data Preprocessing, Developing ML Model</a:t>
          </a:r>
        </a:p>
      </dsp:txBody>
      <dsp:txXfrm>
        <a:off x="5619080" y="3031664"/>
        <a:ext cx="2071445" cy="705891"/>
      </dsp:txXfrm>
    </dsp:sp>
    <dsp:sp modelId="{71E513AF-21E1-44A3-A14E-8EF97435C981}">
      <dsp:nvSpPr>
        <dsp:cNvPr id="0" name=""/>
        <dsp:cNvSpPr/>
      </dsp:nvSpPr>
      <dsp:spPr>
        <a:xfrm rot="5400000">
          <a:off x="5626733" y="4900848"/>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DB909873-8DC7-4BB1-BAA2-E0B0AA6BC72D}">
      <dsp:nvSpPr>
        <dsp:cNvPr id="0" name=""/>
        <dsp:cNvSpPr/>
      </dsp:nvSpPr>
      <dsp:spPr>
        <a:xfrm>
          <a:off x="5087987" y="3983114"/>
          <a:ext cx="20160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March</a:t>
          </a:r>
        </a:p>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Week 1- Week 2</a:t>
          </a:r>
        </a:p>
      </dsp:txBody>
      <dsp:txXfrm>
        <a:off x="5130629" y="4025756"/>
        <a:ext cx="1930747" cy="788080"/>
      </dsp:txXfrm>
    </dsp:sp>
    <dsp:sp modelId="{7A56F6CC-4EC8-439A-B414-B2C0FD36E38B}">
      <dsp:nvSpPr>
        <dsp:cNvPr id="0" name=""/>
        <dsp:cNvSpPr/>
      </dsp:nvSpPr>
      <dsp:spPr>
        <a:xfrm>
          <a:off x="7103347" y="4054148"/>
          <a:ext cx="2653126"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Testing accuracy for ML models</a:t>
          </a:r>
        </a:p>
      </dsp:txBody>
      <dsp:txXfrm>
        <a:off x="7103347" y="4054148"/>
        <a:ext cx="2653126" cy="705891"/>
      </dsp:txXfrm>
    </dsp:sp>
    <dsp:sp modelId="{BDCA029F-3657-47DA-A9D2-3A40B29A264A}">
      <dsp:nvSpPr>
        <dsp:cNvPr id="0" name=""/>
        <dsp:cNvSpPr/>
      </dsp:nvSpPr>
      <dsp:spPr>
        <a:xfrm rot="5400000">
          <a:off x="7035328" y="5933163"/>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B13AE84-A754-42C2-92BD-5C9A2EDD1675}">
      <dsp:nvSpPr>
        <dsp:cNvPr id="0" name=""/>
        <dsp:cNvSpPr/>
      </dsp:nvSpPr>
      <dsp:spPr>
        <a:xfrm>
          <a:off x="6497933" y="4980925"/>
          <a:ext cx="2048421"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March</a:t>
          </a:r>
        </a:p>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Week 3- Week 4 </a:t>
          </a:r>
        </a:p>
      </dsp:txBody>
      <dsp:txXfrm>
        <a:off x="6540575" y="5023567"/>
        <a:ext cx="1963137" cy="788080"/>
      </dsp:txXfrm>
    </dsp:sp>
    <dsp:sp modelId="{AA2BA5E8-3FE5-4A57-86FB-43851493B4A8}">
      <dsp:nvSpPr>
        <dsp:cNvPr id="0" name=""/>
        <dsp:cNvSpPr/>
      </dsp:nvSpPr>
      <dsp:spPr>
        <a:xfrm>
          <a:off x="8599817" y="5037766"/>
          <a:ext cx="242378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kern="1200" dirty="0">
            <a:solidFill>
              <a:sysClr val="windowText" lastClr="000000">
                <a:hueOff val="0"/>
                <a:satOff val="0"/>
                <a:lumOff val="0"/>
                <a:alphaOff val="0"/>
              </a:sysClr>
            </a:solidFill>
            <a:latin typeface="Adobe Garamond Pro"/>
            <a:ea typeface="+mn-ea"/>
            <a:cs typeface="+mn-cs"/>
          </a:endParaRPr>
        </a:p>
      </dsp:txBody>
      <dsp:txXfrm>
        <a:off x="8599817" y="5037766"/>
        <a:ext cx="2423780" cy="705891"/>
      </dsp:txXfrm>
    </dsp:sp>
    <dsp:sp modelId="{DFCC5785-9623-4564-B096-C3DA61AB16BE}">
      <dsp:nvSpPr>
        <dsp:cNvPr id="0" name=""/>
        <dsp:cNvSpPr/>
      </dsp:nvSpPr>
      <dsp:spPr>
        <a:xfrm>
          <a:off x="8112842" y="5917905"/>
          <a:ext cx="1989254"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ysClr val="window" lastClr="FFFFFF"/>
              </a:solidFill>
              <a:latin typeface="Adobe Garamond Pro"/>
              <a:ea typeface="+mn-ea"/>
              <a:cs typeface="+mn-cs"/>
            </a:rPr>
            <a:t>April</a:t>
          </a:r>
        </a:p>
      </dsp:txBody>
      <dsp:txXfrm>
        <a:off x="8155484" y="5960547"/>
        <a:ext cx="1903970" cy="788080"/>
      </dsp:txXfrm>
    </dsp:sp>
    <dsp:sp modelId="{7773A758-4D43-4668-87AB-4703FF7DDFFD}">
      <dsp:nvSpPr>
        <dsp:cNvPr id="0" name=""/>
        <dsp:cNvSpPr/>
      </dsp:nvSpPr>
      <dsp:spPr>
        <a:xfrm>
          <a:off x="10175702" y="6052711"/>
          <a:ext cx="201629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Entire System testing and generating Report</a:t>
          </a:r>
        </a:p>
      </dsp:txBody>
      <dsp:txXfrm>
        <a:off x="10175702" y="6052711"/>
        <a:ext cx="2016297" cy="7058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3/22/2021</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3/22/2021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25</a:t>
            </a:fld>
            <a:endParaRPr lang="en-US" noProof="0" dirty="0"/>
          </a:p>
        </p:txBody>
      </p:sp>
    </p:spTree>
    <p:extLst>
      <p:ext uri="{BB962C8B-B14F-4D97-AF65-F5344CB8AC3E}">
        <p14:creationId xmlns:p14="http://schemas.microsoft.com/office/powerpoint/2010/main" val="345941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xmlns=""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xmlns=""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xmlns=""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xmlns=""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xmlns=""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xmlns=""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xmlns=""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xmlns=""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xmlns=""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xmlns=""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xmlns=""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xmlns=""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xmlns=""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xmlns=""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xmlns=""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xmlns=""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xmlns=""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xmlns=""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xmlns=""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xmlns=""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xmlns=""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xmlns="" id="{6DFB56AF-75D4-4B38-B5A6-12AC8AD163EA}"/>
              </a:ext>
              <a:ext uri="{C183D7F6-B498-43B3-948B-1728B52AA6E4}">
                <adec:decorative xmlns:adec="http://schemas.microsoft.com/office/drawing/2017/decorative" xmlns=""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xmlns="" id="{571A0042-84F7-4FAD-9DB9-A5B53E5F0AA3}"/>
              </a:ext>
              <a:ext uri="{C183D7F6-B498-43B3-948B-1728B52AA6E4}">
                <adec:decorative xmlns:adec="http://schemas.microsoft.com/office/drawing/2017/decorative" xmlns=""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xmlns=""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xmlns=""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xmlns=""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xmlns=""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xmlns=""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xmlns=""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xmlns=""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xmlns=""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xmlns=""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xmlns=""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xmlns=""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xmlns=""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xmlns=""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xmlns=""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xmlns=""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xmlns=""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xmlns=""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xmlns=""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xmlns=""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xmlns=""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xmlns="" id="{35FD3B7C-17C6-4327-986C-A8A6D6EC1B52}"/>
              </a:ext>
            </a:extLst>
          </p:cNvPr>
          <p:cNvSpPr>
            <a:spLocks noGrp="1"/>
          </p:cNvSpPr>
          <p:nvPr>
            <p:ph type="body" sz="quarter" idx="13"/>
          </p:nvPr>
        </p:nvSpPr>
        <p:spPr>
          <a:xfrm>
            <a:off x="431800" y="3509766"/>
            <a:ext cx="2951163" cy="23227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xmlns=""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xmlns=""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xmlns=""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xmlns=""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xmlns=""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xmlns=""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xmlns=""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xmlns="" id="{6662760C-CBD5-4072-A5AC-2AC3DFF4187B}"/>
              </a:ext>
              <a:ext uri="{C183D7F6-B498-43B3-948B-1728B52AA6E4}">
                <adec:decorative xmlns:adec="http://schemas.microsoft.com/office/drawing/2017/decorative" xmlns=""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xmlns="" id="{1E0F6676-ECF9-4320-A187-9C308A86D973}"/>
              </a:ext>
              <a:ext uri="{C183D7F6-B498-43B3-948B-1728B52AA6E4}">
                <adec:decorative xmlns:adec="http://schemas.microsoft.com/office/drawing/2017/decorative" xmlns=""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xmlns=""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xmlns=""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xmlns=""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xmlns=""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xmlns=""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xmlns=""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xmlns=""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xmlns=""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xmlns=""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xmlns=""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xmlns=""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xmlns=""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xmlns=""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xmlns=""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xmlns=""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xmlns=""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xmlns=""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xmlns=""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xmlns=""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xmlns=""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xmlns=""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xmlns=""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xmlns=""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xmlns="" id="{EA7B8348-A00A-4AAE-B1F6-924515577B23}"/>
              </a:ext>
            </a:extLst>
          </p:cNvPr>
          <p:cNvSpPr>
            <a:spLocks noGrp="1"/>
          </p:cNvSpPr>
          <p:nvPr>
            <p:ph sz="quarter" idx="4"/>
          </p:nvPr>
        </p:nvSpPr>
        <p:spPr>
          <a:xfrm>
            <a:off x="6300000" y="1581663"/>
            <a:ext cx="5472000"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xmlns=""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xmlns=""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xmlns=""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xmlns=""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xmlns=""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xmlns=""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xmlns=""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xmlns=""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xmlns=""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xmlns=""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xmlns=""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xmlns=""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xmlns=""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xmlns=""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xmlns=""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xmlns=""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xmlns=""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xmlns=""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xmlns=""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xmlns=""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xmlns=""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xmlns=""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xmlns=""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xmlns=""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xmlns=""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xmlns=""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xmlns=""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xmlns=""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xmlns=""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xmlns=""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xmlns=""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xmlns=""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xmlns=""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xmlns=""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xmlns=""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xmlns=""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xmlns=""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xmlns=""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xmlns=""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xmlns=""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xmlns=""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xmlns=""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xmlns=""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xmlns=""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xmlns=""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xmlns=""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xmlns=""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xmlns=""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xmlns=""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xmlns=""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xmlns="" id="{CA251B6D-7A6C-4D1C-9EA2-6FB7576DB884}"/>
              </a:ext>
              <a:ext uri="{C183D7F6-B498-43B3-948B-1728B52AA6E4}">
                <adec:decorative xmlns:adec="http://schemas.microsoft.com/office/drawing/2017/decorative" xmlns=""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xmlns="" id="{85886762-068D-483A-B5DB-17701376B6C9}"/>
              </a:ext>
              <a:ext uri="{C183D7F6-B498-43B3-948B-1728B52AA6E4}">
                <adec:decorative xmlns:adec="http://schemas.microsoft.com/office/drawing/2017/decorative" xmlns=""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xmlns="" id="{42D88698-9E20-42D0-B1E7-638ABA8AA9D4}"/>
              </a:ext>
              <a:ext uri="{C183D7F6-B498-43B3-948B-1728B52AA6E4}">
                <adec:decorative xmlns:adec="http://schemas.microsoft.com/office/drawing/2017/decorative" xmlns=""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xmlns="" id="{11540BBA-4645-443F-A379-4C6A8F0969CF}"/>
              </a:ext>
              <a:ext uri="{C183D7F6-B498-43B3-948B-1728B52AA6E4}">
                <adec:decorative xmlns:adec="http://schemas.microsoft.com/office/drawing/2017/decorative" xmlns=""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xmlns="" id="{91920D82-94FF-45BE-B8F9-9DAB9487403D}"/>
              </a:ext>
              <a:ext uri="{C183D7F6-B498-43B3-948B-1728B52AA6E4}">
                <adec:decorative xmlns:adec="http://schemas.microsoft.com/office/drawing/2017/decorative" xmlns=""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xmlns=""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xmlns=""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xmlns=""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xmlns=""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xmlns=""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xmlns=""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xmlns=""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xmlns=""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xmlns=""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xmlns=""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xmlns=""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xmlns=""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xmlns=""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xmlns=""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xmlns=""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xmlns=""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xmlns=""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xmlns=""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xmlns=""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Content Placeholder 2">
            <a:extLst>
              <a:ext uri="{FF2B5EF4-FFF2-40B4-BE49-F238E27FC236}">
                <a16:creationId xmlns:a16="http://schemas.microsoft.com/office/drawing/2014/main" xmlns=""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xmlns=""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xmlns=""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Picture Placeholder 2">
            <a:extLst>
              <a:ext uri="{FF2B5EF4-FFF2-40B4-BE49-F238E27FC236}">
                <a16:creationId xmlns:a16="http://schemas.microsoft.com/office/drawing/2014/main" xmlns=""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9" name="Freeform: Shape 4">
            <a:extLst>
              <a:ext uri="{FF2B5EF4-FFF2-40B4-BE49-F238E27FC236}">
                <a16:creationId xmlns:a16="http://schemas.microsoft.com/office/drawing/2014/main" xmlns=""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5">
            <a:extLst>
              <a:ext uri="{FF2B5EF4-FFF2-40B4-BE49-F238E27FC236}">
                <a16:creationId xmlns:a16="http://schemas.microsoft.com/office/drawing/2014/main" xmlns=""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6">
            <a:extLst>
              <a:ext uri="{FF2B5EF4-FFF2-40B4-BE49-F238E27FC236}">
                <a16:creationId xmlns:a16="http://schemas.microsoft.com/office/drawing/2014/main" xmlns=""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8">
            <a:extLst>
              <a:ext uri="{FF2B5EF4-FFF2-40B4-BE49-F238E27FC236}">
                <a16:creationId xmlns:a16="http://schemas.microsoft.com/office/drawing/2014/main" xmlns=""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9">
            <a:extLst>
              <a:ext uri="{FF2B5EF4-FFF2-40B4-BE49-F238E27FC236}">
                <a16:creationId xmlns:a16="http://schemas.microsoft.com/office/drawing/2014/main" xmlns=""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0">
            <a:extLst>
              <a:ext uri="{FF2B5EF4-FFF2-40B4-BE49-F238E27FC236}">
                <a16:creationId xmlns:a16="http://schemas.microsoft.com/office/drawing/2014/main" xmlns=""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1">
            <a:extLst>
              <a:ext uri="{FF2B5EF4-FFF2-40B4-BE49-F238E27FC236}">
                <a16:creationId xmlns:a16="http://schemas.microsoft.com/office/drawing/2014/main" xmlns=""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161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Shape 23">
            <a:extLst>
              <a:ext uri="{FF2B5EF4-FFF2-40B4-BE49-F238E27FC236}">
                <a16:creationId xmlns:a16="http://schemas.microsoft.com/office/drawing/2014/main" xmlns=""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24">
            <a:extLst>
              <a:ext uri="{FF2B5EF4-FFF2-40B4-BE49-F238E27FC236}">
                <a16:creationId xmlns:a16="http://schemas.microsoft.com/office/drawing/2014/main" xmlns=""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5">
            <a:extLst>
              <a:ext uri="{FF2B5EF4-FFF2-40B4-BE49-F238E27FC236}">
                <a16:creationId xmlns:a16="http://schemas.microsoft.com/office/drawing/2014/main" xmlns=""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26">
            <a:extLst>
              <a:ext uri="{FF2B5EF4-FFF2-40B4-BE49-F238E27FC236}">
                <a16:creationId xmlns:a16="http://schemas.microsoft.com/office/drawing/2014/main" xmlns=""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7">
            <a:extLst>
              <a:ext uri="{FF2B5EF4-FFF2-40B4-BE49-F238E27FC236}">
                <a16:creationId xmlns:a16="http://schemas.microsoft.com/office/drawing/2014/main" xmlns=""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8">
            <a:extLst>
              <a:ext uri="{FF2B5EF4-FFF2-40B4-BE49-F238E27FC236}">
                <a16:creationId xmlns:a16="http://schemas.microsoft.com/office/drawing/2014/main" xmlns=""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9">
            <a:extLst>
              <a:ext uri="{FF2B5EF4-FFF2-40B4-BE49-F238E27FC236}">
                <a16:creationId xmlns:a16="http://schemas.microsoft.com/office/drawing/2014/main" xmlns=""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30">
            <a:extLst>
              <a:ext uri="{FF2B5EF4-FFF2-40B4-BE49-F238E27FC236}">
                <a16:creationId xmlns:a16="http://schemas.microsoft.com/office/drawing/2014/main" xmlns=""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31">
            <a:extLst>
              <a:ext uri="{FF2B5EF4-FFF2-40B4-BE49-F238E27FC236}">
                <a16:creationId xmlns:a16="http://schemas.microsoft.com/office/drawing/2014/main" xmlns=""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32">
            <a:extLst>
              <a:ext uri="{FF2B5EF4-FFF2-40B4-BE49-F238E27FC236}">
                <a16:creationId xmlns:a16="http://schemas.microsoft.com/office/drawing/2014/main" xmlns=""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33">
            <a:extLst>
              <a:ext uri="{FF2B5EF4-FFF2-40B4-BE49-F238E27FC236}">
                <a16:creationId xmlns:a16="http://schemas.microsoft.com/office/drawing/2014/main" xmlns=""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34">
            <a:extLst>
              <a:ext uri="{FF2B5EF4-FFF2-40B4-BE49-F238E27FC236}">
                <a16:creationId xmlns:a16="http://schemas.microsoft.com/office/drawing/2014/main" xmlns=""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5">
            <a:extLst>
              <a:ext uri="{FF2B5EF4-FFF2-40B4-BE49-F238E27FC236}">
                <a16:creationId xmlns:a16="http://schemas.microsoft.com/office/drawing/2014/main" xmlns=""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36">
            <a:extLst>
              <a:ext uri="{FF2B5EF4-FFF2-40B4-BE49-F238E27FC236}">
                <a16:creationId xmlns:a16="http://schemas.microsoft.com/office/drawing/2014/main" xmlns=""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260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xmlns=""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xmlns=""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xmlns=""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xmlns=""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xmlns=""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2" name="Freeform: Shape 12">
            <a:extLst>
              <a:ext uri="{FF2B5EF4-FFF2-40B4-BE49-F238E27FC236}">
                <a16:creationId xmlns:a16="http://schemas.microsoft.com/office/drawing/2014/main" xmlns=""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38640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6">
            <a:extLst>
              <a:ext uri="{FF2B5EF4-FFF2-40B4-BE49-F238E27FC236}">
                <a16:creationId xmlns:a16="http://schemas.microsoft.com/office/drawing/2014/main" xmlns=""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9">
            <a:extLst>
              <a:ext uri="{FF2B5EF4-FFF2-40B4-BE49-F238E27FC236}">
                <a16:creationId xmlns:a16="http://schemas.microsoft.com/office/drawing/2014/main" xmlns=""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0">
            <a:extLst>
              <a:ext uri="{FF2B5EF4-FFF2-40B4-BE49-F238E27FC236}">
                <a16:creationId xmlns:a16="http://schemas.microsoft.com/office/drawing/2014/main" xmlns=""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1">
            <a:extLst>
              <a:ext uri="{FF2B5EF4-FFF2-40B4-BE49-F238E27FC236}">
                <a16:creationId xmlns:a16="http://schemas.microsoft.com/office/drawing/2014/main" xmlns=""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xmlns=""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3">
            <a:extLst>
              <a:ext uri="{FF2B5EF4-FFF2-40B4-BE49-F238E27FC236}">
                <a16:creationId xmlns:a16="http://schemas.microsoft.com/office/drawing/2014/main" xmlns=""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4">
            <a:extLst>
              <a:ext uri="{FF2B5EF4-FFF2-40B4-BE49-F238E27FC236}">
                <a16:creationId xmlns:a16="http://schemas.microsoft.com/office/drawing/2014/main" xmlns=""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5">
            <a:extLst>
              <a:ext uri="{FF2B5EF4-FFF2-40B4-BE49-F238E27FC236}">
                <a16:creationId xmlns:a16="http://schemas.microsoft.com/office/drawing/2014/main" xmlns=""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6">
            <a:extLst>
              <a:ext uri="{FF2B5EF4-FFF2-40B4-BE49-F238E27FC236}">
                <a16:creationId xmlns:a16="http://schemas.microsoft.com/office/drawing/2014/main" xmlns=""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7">
            <a:extLst>
              <a:ext uri="{FF2B5EF4-FFF2-40B4-BE49-F238E27FC236}">
                <a16:creationId xmlns:a16="http://schemas.microsoft.com/office/drawing/2014/main" xmlns=""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8">
            <a:extLst>
              <a:ext uri="{FF2B5EF4-FFF2-40B4-BE49-F238E27FC236}">
                <a16:creationId xmlns:a16="http://schemas.microsoft.com/office/drawing/2014/main" xmlns=""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9">
            <a:extLst>
              <a:ext uri="{FF2B5EF4-FFF2-40B4-BE49-F238E27FC236}">
                <a16:creationId xmlns:a16="http://schemas.microsoft.com/office/drawing/2014/main" xmlns=""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0">
            <a:extLst>
              <a:ext uri="{FF2B5EF4-FFF2-40B4-BE49-F238E27FC236}">
                <a16:creationId xmlns:a16="http://schemas.microsoft.com/office/drawing/2014/main" xmlns=""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1">
            <a:extLst>
              <a:ext uri="{FF2B5EF4-FFF2-40B4-BE49-F238E27FC236}">
                <a16:creationId xmlns:a16="http://schemas.microsoft.com/office/drawing/2014/main" xmlns=""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87741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11" name="Footer Placeholder 10"/>
          <p:cNvSpPr>
            <a:spLocks noGrp="1"/>
          </p:cNvSpPr>
          <p:nvPr>
            <p:ph type="ftr" sz="quarter" idx="11"/>
          </p:nvPr>
        </p:nvSpPr>
        <p:spPr/>
        <p:txBody>
          <a:bodyPr/>
          <a:lstStyle/>
          <a:p>
            <a:r>
              <a:rPr lang="en-US" noProof="0"/>
              <a:t>Add a footer</a:t>
            </a:r>
            <a:endParaRPr lang="en-US" noProof="0" dirty="0"/>
          </a:p>
        </p:txBody>
      </p:sp>
      <p:sp>
        <p:nvSpPr>
          <p:cNvPr id="12" name="Slide Number Placeholder 11"/>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3" name="Freeform: Shape 8">
            <a:extLst>
              <a:ext uri="{FF2B5EF4-FFF2-40B4-BE49-F238E27FC236}">
                <a16:creationId xmlns:a16="http://schemas.microsoft.com/office/drawing/2014/main" xmlns=""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3">
            <a:extLst>
              <a:ext uri="{FF2B5EF4-FFF2-40B4-BE49-F238E27FC236}">
                <a16:creationId xmlns:a16="http://schemas.microsoft.com/office/drawing/2014/main" xmlns=""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4">
            <a:extLst>
              <a:ext uri="{FF2B5EF4-FFF2-40B4-BE49-F238E27FC236}">
                <a16:creationId xmlns:a16="http://schemas.microsoft.com/office/drawing/2014/main" xmlns=""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5">
            <a:extLst>
              <a:ext uri="{FF2B5EF4-FFF2-40B4-BE49-F238E27FC236}">
                <a16:creationId xmlns:a16="http://schemas.microsoft.com/office/drawing/2014/main" xmlns=""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xmlns=""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7">
            <a:extLst>
              <a:ext uri="{FF2B5EF4-FFF2-40B4-BE49-F238E27FC236}">
                <a16:creationId xmlns:a16="http://schemas.microsoft.com/office/drawing/2014/main" xmlns=""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8">
            <a:extLst>
              <a:ext uri="{FF2B5EF4-FFF2-40B4-BE49-F238E27FC236}">
                <a16:creationId xmlns:a16="http://schemas.microsoft.com/office/drawing/2014/main" xmlns=""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9">
            <a:extLst>
              <a:ext uri="{FF2B5EF4-FFF2-40B4-BE49-F238E27FC236}">
                <a16:creationId xmlns:a16="http://schemas.microsoft.com/office/drawing/2014/main" xmlns=""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0">
            <a:extLst>
              <a:ext uri="{FF2B5EF4-FFF2-40B4-BE49-F238E27FC236}">
                <a16:creationId xmlns:a16="http://schemas.microsoft.com/office/drawing/2014/main" xmlns=""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1">
            <a:extLst>
              <a:ext uri="{FF2B5EF4-FFF2-40B4-BE49-F238E27FC236}">
                <a16:creationId xmlns:a16="http://schemas.microsoft.com/office/drawing/2014/main" xmlns=""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2">
            <a:extLst>
              <a:ext uri="{FF2B5EF4-FFF2-40B4-BE49-F238E27FC236}">
                <a16:creationId xmlns:a16="http://schemas.microsoft.com/office/drawing/2014/main" xmlns=""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3">
            <a:extLst>
              <a:ext uri="{FF2B5EF4-FFF2-40B4-BE49-F238E27FC236}">
                <a16:creationId xmlns:a16="http://schemas.microsoft.com/office/drawing/2014/main" xmlns=""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4">
            <a:extLst>
              <a:ext uri="{FF2B5EF4-FFF2-40B4-BE49-F238E27FC236}">
                <a16:creationId xmlns:a16="http://schemas.microsoft.com/office/drawing/2014/main" xmlns=""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90626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7" name="Footer Placeholder 6"/>
          <p:cNvSpPr>
            <a:spLocks noGrp="1"/>
          </p:cNvSpPr>
          <p:nvPr>
            <p:ph type="ftr" sz="quarter" idx="11"/>
          </p:nvPr>
        </p:nvSpPr>
        <p:spPr/>
        <p:txBody>
          <a:bodyPr/>
          <a:lstStyle/>
          <a:p>
            <a:r>
              <a:rPr lang="en-US" noProof="0"/>
              <a:t>Add a footer</a:t>
            </a:r>
            <a:endParaRPr lang="en-US" noProof="0" dirty="0"/>
          </a:p>
        </p:txBody>
      </p:sp>
      <p:sp>
        <p:nvSpPr>
          <p:cNvPr id="8" name="Slide Number Placeholder 7"/>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9" name="Freeform: Shape 14">
            <a:extLst>
              <a:ext uri="{FF2B5EF4-FFF2-40B4-BE49-F238E27FC236}">
                <a16:creationId xmlns:a16="http://schemas.microsoft.com/office/drawing/2014/main" xmlns=""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xmlns=""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3">
            <a:extLst>
              <a:ext uri="{FF2B5EF4-FFF2-40B4-BE49-F238E27FC236}">
                <a16:creationId xmlns:a16="http://schemas.microsoft.com/office/drawing/2014/main" xmlns=""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1">
            <a:extLst>
              <a:ext uri="{FF2B5EF4-FFF2-40B4-BE49-F238E27FC236}">
                <a16:creationId xmlns:a16="http://schemas.microsoft.com/office/drawing/2014/main" xmlns=""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4">
            <a:extLst>
              <a:ext uri="{FF2B5EF4-FFF2-40B4-BE49-F238E27FC236}">
                <a16:creationId xmlns:a16="http://schemas.microsoft.com/office/drawing/2014/main" xmlns=""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5">
            <a:extLst>
              <a:ext uri="{FF2B5EF4-FFF2-40B4-BE49-F238E27FC236}">
                <a16:creationId xmlns:a16="http://schemas.microsoft.com/office/drawing/2014/main" xmlns=""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9">
            <a:extLst>
              <a:ext uri="{FF2B5EF4-FFF2-40B4-BE49-F238E27FC236}">
                <a16:creationId xmlns:a16="http://schemas.microsoft.com/office/drawing/2014/main" xmlns=""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825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Shape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11731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9694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xmlns=""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xmlns=""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xmlns=""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xmlns=""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xmlns=""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xmlns=""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xmlns=""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xmlns=""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72464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7264248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090091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xmlns=""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xmlns=""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130721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xmlns=""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xmlns=""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xmlns=""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xmlns=""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xmlns=""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xmlns=""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xmlns=""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xmlns=""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xmlns=""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xmlns=""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xmlns=""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xmlns=""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xmlns=""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xmlns=""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xmlns=""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xmlns=""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xmlns="" id="{94AA1D0D-4A88-48E6-9F92-152A70F621DA}"/>
              </a:ext>
            </a:extLst>
          </p:cNvPr>
          <p:cNvSpPr>
            <a:spLocks noGrp="1"/>
          </p:cNvSpPr>
          <p:nvPr>
            <p:ph sz="half" idx="2"/>
          </p:nvPr>
        </p:nvSpPr>
        <p:spPr>
          <a:xfrm>
            <a:off x="6300384" y="1140847"/>
            <a:ext cx="5471616" cy="50361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148060"/>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xmlns=""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xmlns=""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xmlns=""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xmlns=""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xmlns=""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xmlns=""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xmlns=""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xmlns=""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xmlns=""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xmlns=""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xmlns=""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xmlns=""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xmlns="" id="{EC221C1A-E955-4A4A-B47B-0028C57F6940}"/>
              </a:ext>
              <a:ext uri="{C183D7F6-B498-43B3-948B-1728B52AA6E4}">
                <adec:decorative xmlns:adec="http://schemas.microsoft.com/office/drawing/2017/decorative" xmlns=""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529F2F69-8DE5-40C8-9500-23B5BF43202A}"/>
              </a:ext>
              <a:ext uri="{C183D7F6-B498-43B3-948B-1728B52AA6E4}">
                <adec:decorative xmlns:adec="http://schemas.microsoft.com/office/drawing/2017/decorative" xmlns=""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5F56195C-F685-42C9-980B-24974E65EA89}"/>
              </a:ext>
              <a:ext uri="{C183D7F6-B498-43B3-948B-1728B52AA6E4}">
                <adec:decorative xmlns:adec="http://schemas.microsoft.com/office/drawing/2017/decorative" xmlns=""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35A3995-4F01-4D2E-A636-9AC8AF29B733}"/>
              </a:ext>
              <a:ext uri="{C183D7F6-B498-43B3-948B-1728B52AA6E4}">
                <adec:decorative xmlns:adec="http://schemas.microsoft.com/office/drawing/2017/decorative" xmlns=""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xmlns=""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xmlns=""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xmlns=""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xmlns=""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xmlns=""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xmlns=""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xmlns=""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xmlns=""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xmlns=""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xmlns=""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xmlns=""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xmlns=""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xmlns=""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xmlns=""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xmlns=""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xmlns="" id="{75A2F210-E29E-4509-86FF-5A92281F691D}"/>
              </a:ext>
              <a:ext uri="{C183D7F6-B498-43B3-948B-1728B52AA6E4}">
                <adec:decorative xmlns:adec="http://schemas.microsoft.com/office/drawing/2017/decorative" xmlns=""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xmlns="" id="{CF080BFA-0CFA-4DFF-8658-916C22E7C2DE}"/>
              </a:ext>
              <a:ext uri="{C183D7F6-B498-43B3-948B-1728B52AA6E4}">
                <adec:decorative xmlns:adec="http://schemas.microsoft.com/office/drawing/2017/decorative" xmlns=""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xmlns=""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xmlns=""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xmlns=""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xmlns=""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xmlns=""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xmlns=""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xmlns=""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xmlns=""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xmlns=""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3/22/2021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9B51A1E-902D-48AF-9020-955120F399B6}" type="slidenum">
              <a:rPr lang="en-US" noProof="0" smtClean="0"/>
              <a:pPr/>
              <a:t>‹#›</a:t>
            </a:fld>
            <a:endParaRPr lang="en-US" noProof="0" dirty="0"/>
          </a:p>
        </p:txBody>
      </p:sp>
      <p:sp>
        <p:nvSpPr>
          <p:cNvPr id="9" name="Octagon 8">
            <a:extLst>
              <a:ext uri="{FF2B5EF4-FFF2-40B4-BE49-F238E27FC236}">
                <a16:creationId xmlns:a16="http://schemas.microsoft.com/office/drawing/2014/main" xmlns=""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1" name="Oval 10">
            <a:extLst>
              <a:ext uri="{FF2B5EF4-FFF2-40B4-BE49-F238E27FC236}">
                <a16:creationId xmlns:a16="http://schemas.microsoft.com/office/drawing/2014/main" xmlns=""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a:extLst>
              <a:ext uri="{FF2B5EF4-FFF2-40B4-BE49-F238E27FC236}">
                <a16:creationId xmlns:a16="http://schemas.microsoft.com/office/drawing/2014/main" xmlns=""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3" name="Oval 12">
            <a:extLst>
              <a:ext uri="{FF2B5EF4-FFF2-40B4-BE49-F238E27FC236}">
                <a16:creationId xmlns:a16="http://schemas.microsoft.com/office/drawing/2014/main" xmlns=""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4" name="Rectangle 13">
            <a:extLst>
              <a:ext uri="{FF2B5EF4-FFF2-40B4-BE49-F238E27FC236}">
                <a16:creationId xmlns:a16="http://schemas.microsoft.com/office/drawing/2014/main" xmlns=""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312322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xmlns=""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11119" y="0"/>
            <a:ext cx="12169762" cy="6858000"/>
          </a:xfrm>
        </p:spPr>
      </p:pic>
      <p:sp>
        <p:nvSpPr>
          <p:cNvPr id="6" name="Title 5">
            <a:extLst>
              <a:ext uri="{FF2B5EF4-FFF2-40B4-BE49-F238E27FC236}">
                <a16:creationId xmlns:a16="http://schemas.microsoft.com/office/drawing/2014/main" xmlns="" id="{2E3EA56B-BEB0-4656-A20B-D15F03B7ACA1}"/>
              </a:ext>
            </a:extLst>
          </p:cNvPr>
          <p:cNvSpPr>
            <a:spLocks noGrp="1"/>
          </p:cNvSpPr>
          <p:nvPr>
            <p:ph type="ctrTitle"/>
          </p:nvPr>
        </p:nvSpPr>
        <p:spPr>
          <a:xfrm>
            <a:off x="1785257" y="698987"/>
            <a:ext cx="8830492" cy="1727687"/>
          </a:xfrm>
        </p:spPr>
        <p:txBody>
          <a:bodyPr/>
          <a:lstStyle/>
          <a:p>
            <a:pPr algn="l">
              <a:lnSpc>
                <a:spcPct val="100000"/>
              </a:lnSpc>
            </a:pPr>
            <a:r>
              <a:rPr lang="en-US" sz="3200" b="1" dirty="0">
                <a:solidFill>
                  <a:srgbClr val="51F410"/>
                </a:solidFill>
                <a:latin typeface="Adobe Garamond Pro" panose="02020502060506020403"/>
                <a:ea typeface="Adobe Fangsong Std R" panose="02020400000000000000" pitchFamily="18" charset="-128"/>
              </a:rPr>
              <a:t>Precision Agriculture – Coimbatore based crop suggestion system using ML and IoT</a:t>
            </a:r>
            <a:endParaRPr lang="en-IN" sz="3200" b="1" dirty="0">
              <a:solidFill>
                <a:srgbClr val="51F410"/>
              </a:solidFill>
              <a:latin typeface="Adobe Garamond Pro" panose="02020502060506020403"/>
              <a:ea typeface="Adobe Fangsong Std R" panose="02020400000000000000" pitchFamily="18" charset="-128"/>
            </a:endParaRPr>
          </a:p>
        </p:txBody>
      </p:sp>
      <p:sp>
        <p:nvSpPr>
          <p:cNvPr id="7" name="Subtitle 6">
            <a:extLst>
              <a:ext uri="{FF2B5EF4-FFF2-40B4-BE49-F238E27FC236}">
                <a16:creationId xmlns:a16="http://schemas.microsoft.com/office/drawing/2014/main" xmlns="" id="{DA0FE6D5-D475-4CBB-A6C2-E3D991A36891}"/>
              </a:ext>
            </a:extLst>
          </p:cNvPr>
          <p:cNvSpPr>
            <a:spLocks noGrp="1"/>
          </p:cNvSpPr>
          <p:nvPr>
            <p:ph type="subTitle" idx="1"/>
          </p:nvPr>
        </p:nvSpPr>
        <p:spPr>
          <a:xfrm>
            <a:off x="1785257" y="2388994"/>
            <a:ext cx="8830492" cy="3478134"/>
          </a:xfrm>
        </p:spPr>
        <p:txBody>
          <a:bodyPr vert="horz" lIns="216000" tIns="144000" rIns="216000" bIns="0" rtlCol="0" anchor="t">
            <a:noAutofit/>
          </a:bodyPr>
          <a:lstStyle/>
          <a:p>
            <a:pPr algn="l"/>
            <a:r>
              <a:rPr lang="en-US" sz="2800" b="1" dirty="0">
                <a:solidFill>
                  <a:srgbClr val="51F410"/>
                </a:solidFill>
                <a:latin typeface="Adobe Garamond Pro"/>
                <a:cs typeface="Calibri"/>
              </a:rPr>
              <a:t>TEAM 9</a:t>
            </a:r>
            <a:endParaRPr lang="en-US" sz="2000" dirty="0">
              <a:solidFill>
                <a:srgbClr val="51F410"/>
              </a:solidFill>
              <a:latin typeface="Adobe Garamond Pro"/>
              <a:cs typeface="Calibri"/>
            </a:endParaRPr>
          </a:p>
          <a:p>
            <a:pPr algn="l"/>
            <a:r>
              <a:rPr lang="en-US" sz="2000" dirty="0">
                <a:latin typeface="Adobe Garamond Pro"/>
                <a:cs typeface="Calibri"/>
              </a:rPr>
              <a:t>Gayathri B – 18Z218</a:t>
            </a:r>
          </a:p>
          <a:p>
            <a:pPr algn="l"/>
            <a:r>
              <a:rPr lang="en-US" sz="2000" dirty="0">
                <a:latin typeface="Adobe Garamond Pro"/>
                <a:cs typeface="Calibri"/>
              </a:rPr>
              <a:t>Poovizhi Mangai S K – 18Z236</a:t>
            </a:r>
          </a:p>
          <a:p>
            <a:pPr algn="l"/>
            <a:r>
              <a:rPr lang="en-US" sz="2000" dirty="0">
                <a:latin typeface="Adobe Garamond Pro"/>
                <a:cs typeface="Calibri"/>
              </a:rPr>
              <a:t>Praja S </a:t>
            </a:r>
            <a:r>
              <a:rPr lang="en-US" sz="2000" dirty="0" err="1">
                <a:latin typeface="Adobe Garamond Pro"/>
                <a:cs typeface="Calibri"/>
              </a:rPr>
              <a:t>S</a:t>
            </a:r>
            <a:r>
              <a:rPr lang="en-US" sz="2000" dirty="0">
                <a:latin typeface="Adobe Garamond Pro"/>
                <a:cs typeface="Calibri"/>
              </a:rPr>
              <a:t> – 18Z237</a:t>
            </a:r>
          </a:p>
          <a:p>
            <a:pPr algn="l"/>
            <a:r>
              <a:rPr lang="en-US" sz="2000" dirty="0" err="1">
                <a:latin typeface="Adobe Garamond Pro" panose="02020502060506020403" pitchFamily="18" charset="0"/>
                <a:cs typeface="Calibri" panose="020F0502020204030204" pitchFamily="34" charset="0"/>
              </a:rPr>
              <a:t>Shivathmica</a:t>
            </a:r>
            <a:r>
              <a:rPr lang="en-US" sz="2000" dirty="0">
                <a:latin typeface="Adobe Garamond Pro" panose="02020502060506020403" pitchFamily="18" charset="0"/>
                <a:cs typeface="Calibri" panose="020F0502020204030204" pitchFamily="34" charset="0"/>
              </a:rPr>
              <a:t> C – 18Z249</a:t>
            </a:r>
          </a:p>
          <a:p>
            <a:pPr algn="l"/>
            <a:r>
              <a:rPr lang="en-US" sz="2000" dirty="0">
                <a:latin typeface="Adobe Garamond Pro"/>
                <a:cs typeface="Calibri"/>
              </a:rPr>
              <a:t>Sneha Sridharan – 18Z252</a:t>
            </a:r>
          </a:p>
          <a:p>
            <a:pPr algn="just"/>
            <a:r>
              <a:rPr lang="en-IN" sz="2000" dirty="0">
                <a:solidFill>
                  <a:srgbClr val="51F410"/>
                </a:solidFill>
                <a:latin typeface="Adobe Garamond Pro"/>
              </a:rPr>
              <a:t>Guide Name:</a:t>
            </a:r>
            <a:r>
              <a:rPr lang="en-IN" sz="2400" b="1" dirty="0">
                <a:solidFill>
                  <a:srgbClr val="51F410"/>
                </a:solidFill>
                <a:latin typeface="Adobe Garamond Pro"/>
              </a:rPr>
              <a:t> </a:t>
            </a:r>
            <a:r>
              <a:rPr lang="en-IN" sz="2000" dirty="0" err="1">
                <a:latin typeface="Adobe Garamond Pro"/>
              </a:rPr>
              <a:t>Dr.</a:t>
            </a:r>
            <a:r>
              <a:rPr lang="en-IN" sz="2000" dirty="0">
                <a:latin typeface="Adobe Garamond Pro"/>
              </a:rPr>
              <a:t> N. Gopika Rani</a:t>
            </a:r>
          </a:p>
          <a:p>
            <a:pPr algn="just"/>
            <a:r>
              <a:rPr lang="en-IN" sz="2000" dirty="0">
                <a:solidFill>
                  <a:srgbClr val="51F410"/>
                </a:solidFill>
                <a:latin typeface="Adobe Garamond Pro"/>
              </a:rPr>
              <a:t>Company Name:</a:t>
            </a:r>
            <a:r>
              <a:rPr lang="en-IN" sz="2400" dirty="0">
                <a:solidFill>
                  <a:srgbClr val="51F410"/>
                </a:solidFill>
                <a:latin typeface="Adobe Garamond Pro"/>
              </a:rPr>
              <a:t> </a:t>
            </a:r>
            <a:r>
              <a:rPr lang="en-IN" sz="2000" dirty="0">
                <a:latin typeface="Adobe Garamond Pro"/>
              </a:rPr>
              <a:t>Niagara Automations, Coimbatore</a:t>
            </a:r>
            <a:endParaRPr lang="en-US" sz="2000" dirty="0">
              <a:latin typeface="Adobe Garamond Pro"/>
              <a:cs typeface="Calibri" panose="020F0502020204030204" pitchFamily="34" charset="0"/>
            </a:endParaRPr>
          </a:p>
        </p:txBody>
      </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87A553A6-D6D0-417F-B0AC-B0815D08BA70}"/>
              </a:ext>
            </a:extLst>
          </p:cNvPr>
          <p:cNvPicPr>
            <a:picLocks noGrp="1" noChangeAspect="1"/>
          </p:cNvPicPr>
          <p:nvPr>
            <p:ph idx="1"/>
          </p:nvPr>
        </p:nvPicPr>
        <p:blipFill>
          <a:blip r:embed="rId2"/>
          <a:stretch>
            <a:fillRect/>
          </a:stretch>
        </p:blipFill>
        <p:spPr>
          <a:xfrm>
            <a:off x="1047565" y="1704513"/>
            <a:ext cx="9303798" cy="3098306"/>
          </a:xfrm>
        </p:spPr>
      </p:pic>
    </p:spTree>
    <p:extLst>
      <p:ext uri="{BB962C8B-B14F-4D97-AF65-F5344CB8AC3E}">
        <p14:creationId xmlns:p14="http://schemas.microsoft.com/office/powerpoint/2010/main" val="185336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881F096-DB5D-447F-AE3D-830E86D550AE}"/>
              </a:ext>
            </a:extLst>
          </p:cNvPr>
          <p:cNvSpPr>
            <a:spLocks noGrp="1"/>
          </p:cNvSpPr>
          <p:nvPr>
            <p:ph type="sldNum" sz="quarter" idx="11"/>
          </p:nvPr>
        </p:nvSpPr>
        <p:spPr/>
        <p:txBody>
          <a:bodyPr/>
          <a:lstStyle/>
          <a:p>
            <a:fld id="{19B51A1E-902D-48AF-9020-955120F399B6}" type="slidenum">
              <a:rPr lang="en-US" noProof="0" smtClean="0"/>
              <a:pPr/>
              <a:t>11</a:t>
            </a:fld>
            <a:endParaRPr lang="en-US" noProof="0" dirty="0"/>
          </a:p>
        </p:txBody>
      </p:sp>
      <p:pic>
        <p:nvPicPr>
          <p:cNvPr id="4" name="Picture 3">
            <a:extLst>
              <a:ext uri="{FF2B5EF4-FFF2-40B4-BE49-F238E27FC236}">
                <a16:creationId xmlns:a16="http://schemas.microsoft.com/office/drawing/2014/main" xmlns="" id="{E5741AA9-2177-4A3B-A245-31D9BC264EBE}"/>
              </a:ext>
            </a:extLst>
          </p:cNvPr>
          <p:cNvPicPr>
            <a:picLocks noChangeAspect="1"/>
          </p:cNvPicPr>
          <p:nvPr/>
        </p:nvPicPr>
        <p:blipFill>
          <a:blip r:embed="rId2"/>
          <a:stretch>
            <a:fillRect/>
          </a:stretch>
        </p:blipFill>
        <p:spPr>
          <a:xfrm>
            <a:off x="1152939" y="0"/>
            <a:ext cx="9687340" cy="3565160"/>
          </a:xfrm>
          <a:prstGeom prst="rect">
            <a:avLst/>
          </a:prstGeom>
        </p:spPr>
      </p:pic>
      <p:pic>
        <p:nvPicPr>
          <p:cNvPr id="6" name="Picture 5">
            <a:extLst>
              <a:ext uri="{FF2B5EF4-FFF2-40B4-BE49-F238E27FC236}">
                <a16:creationId xmlns:a16="http://schemas.microsoft.com/office/drawing/2014/main" xmlns="" id="{853590F7-0D64-471F-BBFD-BCE37711E121}"/>
              </a:ext>
            </a:extLst>
          </p:cNvPr>
          <p:cNvPicPr>
            <a:picLocks noChangeAspect="1"/>
          </p:cNvPicPr>
          <p:nvPr/>
        </p:nvPicPr>
        <p:blipFill rotWithShape="1">
          <a:blip r:embed="rId3"/>
          <a:srcRect b="7929"/>
          <a:stretch/>
        </p:blipFill>
        <p:spPr>
          <a:xfrm>
            <a:off x="1540565" y="3568637"/>
            <a:ext cx="9299714" cy="3110459"/>
          </a:xfrm>
          <a:prstGeom prst="rect">
            <a:avLst/>
          </a:prstGeom>
        </p:spPr>
      </p:pic>
    </p:spTree>
    <p:extLst>
      <p:ext uri="{BB962C8B-B14F-4D97-AF65-F5344CB8AC3E}">
        <p14:creationId xmlns:p14="http://schemas.microsoft.com/office/powerpoint/2010/main" val="113641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D56E01C-4F76-4273-A0FA-1D6A4BA53DD7}"/>
              </a:ext>
            </a:extLst>
          </p:cNvPr>
          <p:cNvSpPr>
            <a:spLocks noGrp="1"/>
          </p:cNvSpPr>
          <p:nvPr>
            <p:ph type="sldNum" sz="quarter" idx="11"/>
          </p:nvPr>
        </p:nvSpPr>
        <p:spPr/>
        <p:txBody>
          <a:bodyPr/>
          <a:lstStyle/>
          <a:p>
            <a:fld id="{19B51A1E-902D-48AF-9020-955120F399B6}" type="slidenum">
              <a:rPr lang="en-US" noProof="0" smtClean="0"/>
              <a:pPr/>
              <a:t>12</a:t>
            </a:fld>
            <a:endParaRPr lang="en-US" noProof="0" dirty="0"/>
          </a:p>
        </p:txBody>
      </p:sp>
      <p:pic>
        <p:nvPicPr>
          <p:cNvPr id="6" name="Picture 5">
            <a:extLst>
              <a:ext uri="{FF2B5EF4-FFF2-40B4-BE49-F238E27FC236}">
                <a16:creationId xmlns:a16="http://schemas.microsoft.com/office/drawing/2014/main" xmlns="" id="{6F9CC69E-30A7-49E3-81C3-6EBD22ADF4E2}"/>
              </a:ext>
            </a:extLst>
          </p:cNvPr>
          <p:cNvPicPr>
            <a:picLocks noChangeAspect="1"/>
          </p:cNvPicPr>
          <p:nvPr/>
        </p:nvPicPr>
        <p:blipFill>
          <a:blip r:embed="rId2"/>
          <a:stretch>
            <a:fillRect/>
          </a:stretch>
        </p:blipFill>
        <p:spPr>
          <a:xfrm>
            <a:off x="593143" y="4042883"/>
            <a:ext cx="11244361" cy="2544307"/>
          </a:xfrm>
          <a:prstGeom prst="rect">
            <a:avLst/>
          </a:prstGeom>
        </p:spPr>
      </p:pic>
      <p:pic>
        <p:nvPicPr>
          <p:cNvPr id="5" name="Picture 4">
            <a:extLst>
              <a:ext uri="{FF2B5EF4-FFF2-40B4-BE49-F238E27FC236}">
                <a16:creationId xmlns:a16="http://schemas.microsoft.com/office/drawing/2014/main" xmlns="" id="{523EBA38-D565-464F-BD49-646CEE54C62B}"/>
              </a:ext>
            </a:extLst>
          </p:cNvPr>
          <p:cNvPicPr>
            <a:picLocks noChangeAspect="1"/>
          </p:cNvPicPr>
          <p:nvPr/>
        </p:nvPicPr>
        <p:blipFill>
          <a:blip r:embed="rId3"/>
          <a:stretch>
            <a:fillRect/>
          </a:stretch>
        </p:blipFill>
        <p:spPr>
          <a:xfrm>
            <a:off x="58086" y="76608"/>
            <a:ext cx="12133914" cy="3822433"/>
          </a:xfrm>
          <a:prstGeom prst="rect">
            <a:avLst/>
          </a:prstGeom>
        </p:spPr>
      </p:pic>
    </p:spTree>
    <p:extLst>
      <p:ext uri="{BB962C8B-B14F-4D97-AF65-F5344CB8AC3E}">
        <p14:creationId xmlns:p14="http://schemas.microsoft.com/office/powerpoint/2010/main" val="295864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C9EE614-F9F4-4E05-A661-F189ABB9C09B}"/>
              </a:ext>
            </a:extLst>
          </p:cNvPr>
          <p:cNvSpPr>
            <a:spLocks noGrp="1"/>
          </p:cNvSpPr>
          <p:nvPr>
            <p:ph type="sldNum" sz="quarter" idx="11"/>
          </p:nvPr>
        </p:nvSpPr>
        <p:spPr/>
        <p:txBody>
          <a:bodyPr/>
          <a:lstStyle/>
          <a:p>
            <a:fld id="{19B51A1E-902D-48AF-9020-955120F399B6}" type="slidenum">
              <a:rPr lang="en-US" noProof="0" smtClean="0"/>
              <a:pPr/>
              <a:t>13</a:t>
            </a:fld>
            <a:endParaRPr lang="en-US" noProof="0" dirty="0"/>
          </a:p>
        </p:txBody>
      </p:sp>
      <p:pic>
        <p:nvPicPr>
          <p:cNvPr id="4" name="Picture 3">
            <a:extLst>
              <a:ext uri="{FF2B5EF4-FFF2-40B4-BE49-F238E27FC236}">
                <a16:creationId xmlns:a16="http://schemas.microsoft.com/office/drawing/2014/main" xmlns="" id="{B33DB82A-DA33-4C57-AD7E-88E1E7185988}"/>
              </a:ext>
            </a:extLst>
          </p:cNvPr>
          <p:cNvPicPr>
            <a:picLocks noChangeAspect="1"/>
          </p:cNvPicPr>
          <p:nvPr/>
        </p:nvPicPr>
        <p:blipFill>
          <a:blip r:embed="rId2"/>
          <a:stretch>
            <a:fillRect/>
          </a:stretch>
        </p:blipFill>
        <p:spPr>
          <a:xfrm>
            <a:off x="776665" y="0"/>
            <a:ext cx="11151704" cy="3166082"/>
          </a:xfrm>
          <a:prstGeom prst="rect">
            <a:avLst/>
          </a:prstGeom>
        </p:spPr>
      </p:pic>
      <p:pic>
        <p:nvPicPr>
          <p:cNvPr id="6" name="Picture 5">
            <a:extLst>
              <a:ext uri="{FF2B5EF4-FFF2-40B4-BE49-F238E27FC236}">
                <a16:creationId xmlns:a16="http://schemas.microsoft.com/office/drawing/2014/main" xmlns="" id="{83196122-0814-4D47-8D65-947FFC9EA274}"/>
              </a:ext>
            </a:extLst>
          </p:cNvPr>
          <p:cNvPicPr>
            <a:picLocks noChangeAspect="1"/>
          </p:cNvPicPr>
          <p:nvPr/>
        </p:nvPicPr>
        <p:blipFill>
          <a:blip r:embed="rId3"/>
          <a:stretch>
            <a:fillRect/>
          </a:stretch>
        </p:blipFill>
        <p:spPr>
          <a:xfrm>
            <a:off x="776665" y="3166082"/>
            <a:ext cx="11151704" cy="2022088"/>
          </a:xfrm>
          <a:prstGeom prst="rect">
            <a:avLst/>
          </a:prstGeom>
        </p:spPr>
      </p:pic>
    </p:spTree>
    <p:extLst>
      <p:ext uri="{BB962C8B-B14F-4D97-AF65-F5344CB8AC3E}">
        <p14:creationId xmlns:p14="http://schemas.microsoft.com/office/powerpoint/2010/main" val="113285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822CD6D-0A79-423B-BA28-E938818E1B62}"/>
              </a:ext>
            </a:extLst>
          </p:cNvPr>
          <p:cNvSpPr>
            <a:spLocks noGrp="1"/>
          </p:cNvSpPr>
          <p:nvPr>
            <p:ph type="sldNum" sz="quarter" idx="11"/>
          </p:nvPr>
        </p:nvSpPr>
        <p:spPr/>
        <p:txBody>
          <a:bodyPr/>
          <a:lstStyle/>
          <a:p>
            <a:fld id="{19B51A1E-902D-48AF-9020-955120F399B6}" type="slidenum">
              <a:rPr lang="en-US" noProof="0" smtClean="0"/>
              <a:pPr/>
              <a:t>14</a:t>
            </a:fld>
            <a:endParaRPr lang="en-US" noProof="0" dirty="0"/>
          </a:p>
        </p:txBody>
      </p:sp>
      <p:pic>
        <p:nvPicPr>
          <p:cNvPr id="4" name="Picture 3">
            <a:extLst>
              <a:ext uri="{FF2B5EF4-FFF2-40B4-BE49-F238E27FC236}">
                <a16:creationId xmlns:a16="http://schemas.microsoft.com/office/drawing/2014/main" xmlns="" id="{0128BB4F-11FF-4EB4-A79F-314CF3484B36}"/>
              </a:ext>
            </a:extLst>
          </p:cNvPr>
          <p:cNvPicPr>
            <a:picLocks noChangeAspect="1"/>
          </p:cNvPicPr>
          <p:nvPr/>
        </p:nvPicPr>
        <p:blipFill>
          <a:blip r:embed="rId2"/>
          <a:stretch>
            <a:fillRect/>
          </a:stretch>
        </p:blipFill>
        <p:spPr>
          <a:xfrm>
            <a:off x="627578" y="537588"/>
            <a:ext cx="11300791" cy="5166598"/>
          </a:xfrm>
          <a:prstGeom prst="rect">
            <a:avLst/>
          </a:prstGeom>
        </p:spPr>
      </p:pic>
    </p:spTree>
    <p:extLst>
      <p:ext uri="{BB962C8B-B14F-4D97-AF65-F5344CB8AC3E}">
        <p14:creationId xmlns:p14="http://schemas.microsoft.com/office/powerpoint/2010/main" val="3804402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686350F-34AC-462F-BBED-FC60EF22E871}"/>
              </a:ext>
            </a:extLst>
          </p:cNvPr>
          <p:cNvSpPr>
            <a:spLocks noGrp="1"/>
          </p:cNvSpPr>
          <p:nvPr>
            <p:ph type="sldNum" sz="quarter" idx="11"/>
          </p:nvPr>
        </p:nvSpPr>
        <p:spPr/>
        <p:txBody>
          <a:bodyPr/>
          <a:lstStyle/>
          <a:p>
            <a:fld id="{19B51A1E-902D-48AF-9020-955120F399B6}" type="slidenum">
              <a:rPr lang="en-US" noProof="0" smtClean="0"/>
              <a:pPr/>
              <a:t>15</a:t>
            </a:fld>
            <a:endParaRPr lang="en-US" noProof="0" dirty="0"/>
          </a:p>
        </p:txBody>
      </p:sp>
      <p:pic>
        <p:nvPicPr>
          <p:cNvPr id="4" name="Picture 3">
            <a:extLst>
              <a:ext uri="{FF2B5EF4-FFF2-40B4-BE49-F238E27FC236}">
                <a16:creationId xmlns:a16="http://schemas.microsoft.com/office/drawing/2014/main" xmlns="" id="{EA515571-039B-4B63-801D-EDFF30F5752F}"/>
              </a:ext>
            </a:extLst>
          </p:cNvPr>
          <p:cNvPicPr>
            <a:picLocks noChangeAspect="1"/>
          </p:cNvPicPr>
          <p:nvPr/>
        </p:nvPicPr>
        <p:blipFill rotWithShape="1">
          <a:blip r:embed="rId2"/>
          <a:srcRect l="9049"/>
          <a:stretch/>
        </p:blipFill>
        <p:spPr>
          <a:xfrm>
            <a:off x="407612" y="351112"/>
            <a:ext cx="11088757" cy="5062472"/>
          </a:xfrm>
          <a:prstGeom prst="rect">
            <a:avLst/>
          </a:prstGeom>
        </p:spPr>
      </p:pic>
      <p:pic>
        <p:nvPicPr>
          <p:cNvPr id="5" name="Picture 4">
            <a:extLst>
              <a:ext uri="{FF2B5EF4-FFF2-40B4-BE49-F238E27FC236}">
                <a16:creationId xmlns:a16="http://schemas.microsoft.com/office/drawing/2014/main" xmlns="" id="{C2EB6551-84B6-477D-B93E-9D50E5246CDE}"/>
              </a:ext>
            </a:extLst>
          </p:cNvPr>
          <p:cNvPicPr>
            <a:picLocks noChangeAspect="1"/>
          </p:cNvPicPr>
          <p:nvPr/>
        </p:nvPicPr>
        <p:blipFill rotWithShape="1">
          <a:blip r:embed="rId3"/>
          <a:srcRect l="22930" t="-4199" b="1221"/>
          <a:stretch/>
        </p:blipFill>
        <p:spPr>
          <a:xfrm>
            <a:off x="1152939" y="5413584"/>
            <a:ext cx="5665304" cy="621288"/>
          </a:xfrm>
          <a:prstGeom prst="rect">
            <a:avLst/>
          </a:prstGeom>
        </p:spPr>
      </p:pic>
    </p:spTree>
    <p:extLst>
      <p:ext uri="{BB962C8B-B14F-4D97-AF65-F5344CB8AC3E}">
        <p14:creationId xmlns:p14="http://schemas.microsoft.com/office/powerpoint/2010/main" val="406031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985EB10-CC97-4F9B-B8CF-84F8B722D8DD}"/>
              </a:ext>
            </a:extLst>
          </p:cNvPr>
          <p:cNvSpPr>
            <a:spLocks noGrp="1"/>
          </p:cNvSpPr>
          <p:nvPr>
            <p:ph type="sldNum" sz="quarter" idx="11"/>
          </p:nvPr>
        </p:nvSpPr>
        <p:spPr/>
        <p:txBody>
          <a:bodyPr/>
          <a:lstStyle/>
          <a:p>
            <a:fld id="{19B51A1E-902D-48AF-9020-955120F399B6}" type="slidenum">
              <a:rPr lang="en-US" noProof="0" smtClean="0"/>
              <a:pPr/>
              <a:t>16</a:t>
            </a:fld>
            <a:endParaRPr lang="en-US" noProof="0" dirty="0"/>
          </a:p>
        </p:txBody>
      </p:sp>
      <p:pic>
        <p:nvPicPr>
          <p:cNvPr id="6" name="Picture 5">
            <a:extLst>
              <a:ext uri="{FF2B5EF4-FFF2-40B4-BE49-F238E27FC236}">
                <a16:creationId xmlns:a16="http://schemas.microsoft.com/office/drawing/2014/main" xmlns="" id="{7121C759-C761-4626-95FA-F3CC16BED250}"/>
              </a:ext>
            </a:extLst>
          </p:cNvPr>
          <p:cNvPicPr>
            <a:picLocks noChangeAspect="1"/>
          </p:cNvPicPr>
          <p:nvPr/>
        </p:nvPicPr>
        <p:blipFill>
          <a:blip r:embed="rId2"/>
          <a:stretch>
            <a:fillRect/>
          </a:stretch>
        </p:blipFill>
        <p:spPr>
          <a:xfrm>
            <a:off x="0" y="1475819"/>
            <a:ext cx="12192000" cy="3364537"/>
          </a:xfrm>
          <a:prstGeom prst="rect">
            <a:avLst/>
          </a:prstGeom>
        </p:spPr>
      </p:pic>
    </p:spTree>
    <p:extLst>
      <p:ext uri="{BB962C8B-B14F-4D97-AF65-F5344CB8AC3E}">
        <p14:creationId xmlns:p14="http://schemas.microsoft.com/office/powerpoint/2010/main" val="294867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6C9E984-9C5A-452B-B054-B206C43F5405}"/>
              </a:ext>
            </a:extLst>
          </p:cNvPr>
          <p:cNvSpPr>
            <a:spLocks noGrp="1"/>
          </p:cNvSpPr>
          <p:nvPr>
            <p:ph type="sldNum" sz="quarter" idx="11"/>
          </p:nvPr>
        </p:nvSpPr>
        <p:spPr/>
        <p:txBody>
          <a:bodyPr/>
          <a:lstStyle/>
          <a:p>
            <a:fld id="{19B51A1E-902D-48AF-9020-955120F399B6}" type="slidenum">
              <a:rPr lang="en-US" noProof="0" smtClean="0"/>
              <a:pPr/>
              <a:t>17</a:t>
            </a:fld>
            <a:endParaRPr lang="en-US" noProof="0" dirty="0"/>
          </a:p>
        </p:txBody>
      </p:sp>
      <p:pic>
        <p:nvPicPr>
          <p:cNvPr id="5" name="Picture 4">
            <a:extLst>
              <a:ext uri="{FF2B5EF4-FFF2-40B4-BE49-F238E27FC236}">
                <a16:creationId xmlns:a16="http://schemas.microsoft.com/office/drawing/2014/main" xmlns="" id="{30169FC2-FE03-49B0-8EC9-33E1C71ED482}"/>
              </a:ext>
            </a:extLst>
          </p:cNvPr>
          <p:cNvPicPr>
            <a:picLocks noChangeAspect="1"/>
          </p:cNvPicPr>
          <p:nvPr/>
        </p:nvPicPr>
        <p:blipFill rotWithShape="1">
          <a:blip r:embed="rId2"/>
          <a:srcRect t="6751"/>
          <a:stretch/>
        </p:blipFill>
        <p:spPr>
          <a:xfrm>
            <a:off x="530739" y="3704843"/>
            <a:ext cx="10750174" cy="2882347"/>
          </a:xfrm>
          <a:prstGeom prst="rect">
            <a:avLst/>
          </a:prstGeom>
        </p:spPr>
      </p:pic>
      <p:pic>
        <p:nvPicPr>
          <p:cNvPr id="6" name="Picture 5">
            <a:extLst>
              <a:ext uri="{FF2B5EF4-FFF2-40B4-BE49-F238E27FC236}">
                <a16:creationId xmlns:a16="http://schemas.microsoft.com/office/drawing/2014/main" xmlns="" id="{0DAC9AD9-2648-4C49-81C2-C404FDFD3AB4}"/>
              </a:ext>
            </a:extLst>
          </p:cNvPr>
          <p:cNvPicPr>
            <a:picLocks noChangeAspect="1"/>
          </p:cNvPicPr>
          <p:nvPr/>
        </p:nvPicPr>
        <p:blipFill>
          <a:blip r:embed="rId3"/>
          <a:stretch>
            <a:fillRect/>
          </a:stretch>
        </p:blipFill>
        <p:spPr>
          <a:xfrm>
            <a:off x="69574" y="89451"/>
            <a:ext cx="12122426" cy="3766931"/>
          </a:xfrm>
          <a:prstGeom prst="rect">
            <a:avLst/>
          </a:prstGeom>
        </p:spPr>
      </p:pic>
    </p:spTree>
    <p:extLst>
      <p:ext uri="{BB962C8B-B14F-4D97-AF65-F5344CB8AC3E}">
        <p14:creationId xmlns:p14="http://schemas.microsoft.com/office/powerpoint/2010/main" val="143555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39E912C-9CA7-4241-B18F-B5417C94BCE6}"/>
              </a:ext>
            </a:extLst>
          </p:cNvPr>
          <p:cNvSpPr>
            <a:spLocks noGrp="1"/>
          </p:cNvSpPr>
          <p:nvPr>
            <p:ph type="sldNum" sz="quarter" idx="11"/>
          </p:nvPr>
        </p:nvSpPr>
        <p:spPr/>
        <p:txBody>
          <a:bodyPr/>
          <a:lstStyle/>
          <a:p>
            <a:fld id="{19B51A1E-902D-48AF-9020-955120F399B6}" type="slidenum">
              <a:rPr lang="en-US" noProof="0" smtClean="0"/>
              <a:pPr/>
              <a:t>18</a:t>
            </a:fld>
            <a:endParaRPr lang="en-US" noProof="0" dirty="0"/>
          </a:p>
        </p:txBody>
      </p:sp>
      <p:pic>
        <p:nvPicPr>
          <p:cNvPr id="4" name="Picture 3">
            <a:extLst>
              <a:ext uri="{FF2B5EF4-FFF2-40B4-BE49-F238E27FC236}">
                <a16:creationId xmlns:a16="http://schemas.microsoft.com/office/drawing/2014/main" xmlns="" id="{B9D54A06-2DD3-4068-B67F-292E9686CF61}"/>
              </a:ext>
            </a:extLst>
          </p:cNvPr>
          <p:cNvPicPr>
            <a:picLocks noChangeAspect="1"/>
          </p:cNvPicPr>
          <p:nvPr/>
        </p:nvPicPr>
        <p:blipFill rotWithShape="1">
          <a:blip r:embed="rId2"/>
          <a:srcRect t="4887"/>
          <a:stretch/>
        </p:blipFill>
        <p:spPr>
          <a:xfrm>
            <a:off x="0" y="0"/>
            <a:ext cx="12192000" cy="3429673"/>
          </a:xfrm>
          <a:prstGeom prst="rect">
            <a:avLst/>
          </a:prstGeom>
        </p:spPr>
      </p:pic>
      <p:pic>
        <p:nvPicPr>
          <p:cNvPr id="6" name="Picture 5">
            <a:extLst>
              <a:ext uri="{FF2B5EF4-FFF2-40B4-BE49-F238E27FC236}">
                <a16:creationId xmlns:a16="http://schemas.microsoft.com/office/drawing/2014/main" xmlns="" id="{A066E0EB-ADC5-4060-8D0A-0B5A7B46A52A}"/>
              </a:ext>
            </a:extLst>
          </p:cNvPr>
          <p:cNvPicPr>
            <a:picLocks noChangeAspect="1"/>
          </p:cNvPicPr>
          <p:nvPr/>
        </p:nvPicPr>
        <p:blipFill>
          <a:blip r:embed="rId3"/>
          <a:stretch>
            <a:fillRect/>
          </a:stretch>
        </p:blipFill>
        <p:spPr>
          <a:xfrm>
            <a:off x="0" y="3429000"/>
            <a:ext cx="12192000" cy="3429673"/>
          </a:xfrm>
          <a:prstGeom prst="rect">
            <a:avLst/>
          </a:prstGeom>
        </p:spPr>
      </p:pic>
    </p:spTree>
    <p:extLst>
      <p:ext uri="{BB962C8B-B14F-4D97-AF65-F5344CB8AC3E}">
        <p14:creationId xmlns:p14="http://schemas.microsoft.com/office/powerpoint/2010/main" val="193191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A8EFB3D-A769-44C4-BC29-1870C2307CAF}"/>
              </a:ext>
            </a:extLst>
          </p:cNvPr>
          <p:cNvSpPr>
            <a:spLocks noGrp="1"/>
          </p:cNvSpPr>
          <p:nvPr>
            <p:ph type="sldNum" sz="quarter" idx="11"/>
          </p:nvPr>
        </p:nvSpPr>
        <p:spPr/>
        <p:txBody>
          <a:bodyPr/>
          <a:lstStyle/>
          <a:p>
            <a:fld id="{19B51A1E-902D-48AF-9020-955120F399B6}" type="slidenum">
              <a:rPr lang="en-US" noProof="0" smtClean="0"/>
              <a:pPr/>
              <a:t>19</a:t>
            </a:fld>
            <a:endParaRPr lang="en-US" noProof="0" dirty="0"/>
          </a:p>
        </p:txBody>
      </p:sp>
      <p:pic>
        <p:nvPicPr>
          <p:cNvPr id="4" name="Picture 3">
            <a:extLst>
              <a:ext uri="{FF2B5EF4-FFF2-40B4-BE49-F238E27FC236}">
                <a16:creationId xmlns:a16="http://schemas.microsoft.com/office/drawing/2014/main" xmlns="" id="{727E20F3-1838-4C84-88CE-930235877E27}"/>
              </a:ext>
            </a:extLst>
          </p:cNvPr>
          <p:cNvPicPr>
            <a:picLocks noChangeAspect="1"/>
          </p:cNvPicPr>
          <p:nvPr/>
        </p:nvPicPr>
        <p:blipFill>
          <a:blip r:embed="rId2"/>
          <a:stretch>
            <a:fillRect/>
          </a:stretch>
        </p:blipFill>
        <p:spPr>
          <a:xfrm>
            <a:off x="0" y="109330"/>
            <a:ext cx="12192000" cy="5007172"/>
          </a:xfrm>
          <a:prstGeom prst="rect">
            <a:avLst/>
          </a:prstGeom>
        </p:spPr>
      </p:pic>
    </p:spTree>
    <p:extLst>
      <p:ext uri="{BB962C8B-B14F-4D97-AF65-F5344CB8AC3E}">
        <p14:creationId xmlns:p14="http://schemas.microsoft.com/office/powerpoint/2010/main" val="32871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6C6804F-C6A2-4907-8BE6-675AC72F3602}"/>
              </a:ext>
            </a:extLst>
          </p:cNvPr>
          <p:cNvSpPr txBox="1"/>
          <p:nvPr/>
        </p:nvSpPr>
        <p:spPr>
          <a:xfrm>
            <a:off x="1168751" y="493515"/>
            <a:ext cx="9854498" cy="769441"/>
          </a:xfrm>
          <a:prstGeom prst="rect">
            <a:avLst/>
          </a:prstGeom>
          <a:noFill/>
        </p:spPr>
        <p:txBody>
          <a:bodyPr wrap="square" lIns="91440" tIns="45720" rIns="91440" bIns="45720" anchor="t">
            <a:spAutoFit/>
          </a:bodyPr>
          <a:lstStyle/>
          <a:p>
            <a:pPr algn="ctr"/>
            <a:r>
              <a:rPr lang="en-US" sz="4400" b="1" dirty="0">
                <a:solidFill>
                  <a:srgbClr val="489633"/>
                </a:solidFill>
                <a:effectLst/>
                <a:latin typeface="Adobe Garamond Pro" panose="02020502060506020403" pitchFamily="18" charset="0"/>
                <a:ea typeface="Calibri" panose="020F0502020204030204" pitchFamily="34" charset="0"/>
                <a:cs typeface="Times New Roman"/>
              </a:rPr>
              <a:t>PROBLEM STATEMENT</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sp>
        <p:nvSpPr>
          <p:cNvPr id="9" name="TextBox 8">
            <a:extLst>
              <a:ext uri="{FF2B5EF4-FFF2-40B4-BE49-F238E27FC236}">
                <a16:creationId xmlns:a16="http://schemas.microsoft.com/office/drawing/2014/main" xmlns="" id="{0DF18559-1DDE-4A9D-98B6-D6381E4FAD21}"/>
              </a:ext>
            </a:extLst>
          </p:cNvPr>
          <p:cNvSpPr txBox="1"/>
          <p:nvPr/>
        </p:nvSpPr>
        <p:spPr>
          <a:xfrm>
            <a:off x="1476499" y="1673792"/>
            <a:ext cx="9239002" cy="4154984"/>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Farmers are not aware of the right crop according to their soil characteristics and site specific parameters. Due to </a:t>
            </a:r>
            <a:r>
              <a:rPr kumimoji="0" lang="en-GB"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this the yield can be low and they face a setback in productivity.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A system to recommend the most appropriate crop to farmers using </a:t>
            </a:r>
            <a:r>
              <a:rPr lang="en-US" sz="2400" dirty="0">
                <a:solidFill>
                  <a:srgbClr val="000000"/>
                </a:solidFill>
                <a:latin typeface="Adobe Garamond Pro" panose="02020502060506020403" pitchFamily="18" charset="0"/>
              </a:rPr>
              <a:t>m</a:t>
            </a:r>
            <a:r>
              <a:rPr kumimoji="0" lang="en-US" sz="2400" b="0" i="0" u="none" strike="noStrike" kern="1200" cap="none" spc="0" normalizeH="0" baseline="0" noProof="0" dirty="0" err="1">
                <a:ln>
                  <a:noFill/>
                </a:ln>
                <a:solidFill>
                  <a:srgbClr val="000000"/>
                </a:solidFill>
                <a:effectLst/>
                <a:uLnTx/>
                <a:uFillTx/>
                <a:latin typeface="Adobe Garamond Pro" panose="02020502060506020403" pitchFamily="18" charset="0"/>
                <a:ea typeface="+mn-ea"/>
                <a:cs typeface="+mn-cs"/>
              </a:rPr>
              <a:t>achine</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learning models such as Random forest, KNN and Decision tree which are combined to form an ensemble model. It is based on certain input parameters like soil pH, EC (Electrical Conductivity), N, P, K, soil type, soil moisture, area and environmental conditions like temperature and </a:t>
            </a:r>
            <a:r>
              <a:rPr lang="en-US" sz="2400" dirty="0">
                <a:solidFill>
                  <a:srgbClr val="000000"/>
                </a:solidFill>
                <a:latin typeface="Adobe Garamond Pro" panose="02020502060506020403" pitchFamily="18" charset="0"/>
              </a:rPr>
              <a:t>rainfall</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will help significantly increase productivity and reduce loss. </a:t>
            </a:r>
            <a:r>
              <a:rPr lang="en-US" sz="2400" dirty="0">
                <a:solidFill>
                  <a:srgbClr val="000000"/>
                </a:solidFill>
                <a:latin typeface="Adobe Garamond Pro" panose="02020502060506020403" pitchFamily="18" charset="0"/>
              </a:rPr>
              <a:t>The trained model is further given real time inputs from the IoT system along with user inputs to give the output.</a:t>
            </a:r>
            <a:endPar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endParaRPr>
          </a:p>
        </p:txBody>
      </p:sp>
    </p:spTree>
    <p:extLst>
      <p:ext uri="{BB962C8B-B14F-4D97-AF65-F5344CB8AC3E}">
        <p14:creationId xmlns:p14="http://schemas.microsoft.com/office/powerpoint/2010/main" val="237129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E1F05DD-AF26-49B8-840B-7ED2926CDAFE}"/>
              </a:ext>
            </a:extLst>
          </p:cNvPr>
          <p:cNvSpPr>
            <a:spLocks noGrp="1"/>
          </p:cNvSpPr>
          <p:nvPr>
            <p:ph type="sldNum" sz="quarter" idx="11"/>
          </p:nvPr>
        </p:nvSpPr>
        <p:spPr/>
        <p:txBody>
          <a:bodyPr/>
          <a:lstStyle/>
          <a:p>
            <a:fld id="{19B51A1E-902D-48AF-9020-955120F399B6}" type="slidenum">
              <a:rPr lang="en-US" noProof="0" smtClean="0"/>
              <a:pPr/>
              <a:t>20</a:t>
            </a:fld>
            <a:endParaRPr lang="en-US" noProof="0" dirty="0"/>
          </a:p>
        </p:txBody>
      </p:sp>
      <p:pic>
        <p:nvPicPr>
          <p:cNvPr id="6" name="Picture 5">
            <a:extLst>
              <a:ext uri="{FF2B5EF4-FFF2-40B4-BE49-F238E27FC236}">
                <a16:creationId xmlns:a16="http://schemas.microsoft.com/office/drawing/2014/main" xmlns="" id="{994E281D-609C-4B25-82AB-0ACF1CD5164E}"/>
              </a:ext>
            </a:extLst>
          </p:cNvPr>
          <p:cNvPicPr>
            <a:picLocks noChangeAspect="1"/>
          </p:cNvPicPr>
          <p:nvPr/>
        </p:nvPicPr>
        <p:blipFill>
          <a:blip r:embed="rId2"/>
          <a:stretch>
            <a:fillRect/>
          </a:stretch>
        </p:blipFill>
        <p:spPr>
          <a:xfrm>
            <a:off x="0" y="91474"/>
            <a:ext cx="12192000" cy="6675052"/>
          </a:xfrm>
          <a:prstGeom prst="rect">
            <a:avLst/>
          </a:prstGeom>
        </p:spPr>
      </p:pic>
    </p:spTree>
    <p:extLst>
      <p:ext uri="{BB962C8B-B14F-4D97-AF65-F5344CB8AC3E}">
        <p14:creationId xmlns:p14="http://schemas.microsoft.com/office/powerpoint/2010/main" val="310012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44FD72C-B8FE-4253-B34F-F890BD0E4460}"/>
              </a:ext>
            </a:extLst>
          </p:cNvPr>
          <p:cNvSpPr>
            <a:spLocks noGrp="1"/>
          </p:cNvSpPr>
          <p:nvPr>
            <p:ph type="sldNum" sz="quarter" idx="11"/>
          </p:nvPr>
        </p:nvSpPr>
        <p:spPr/>
        <p:txBody>
          <a:bodyPr/>
          <a:lstStyle/>
          <a:p>
            <a:fld id="{19B51A1E-902D-48AF-9020-955120F399B6}" type="slidenum">
              <a:rPr lang="en-US" noProof="0" smtClean="0"/>
              <a:pPr/>
              <a:t>21</a:t>
            </a:fld>
            <a:endParaRPr lang="en-US" noProof="0" dirty="0"/>
          </a:p>
        </p:txBody>
      </p:sp>
      <p:sp>
        <p:nvSpPr>
          <p:cNvPr id="3" name="Rectangle 2">
            <a:extLst>
              <a:ext uri="{FF2B5EF4-FFF2-40B4-BE49-F238E27FC236}">
                <a16:creationId xmlns:a16="http://schemas.microsoft.com/office/drawing/2014/main" xmlns="" id="{5616EE13-481A-4A61-9D5A-A880218BD8A1}"/>
              </a:ext>
            </a:extLst>
          </p:cNvPr>
          <p:cNvSpPr/>
          <p:nvPr/>
        </p:nvSpPr>
        <p:spPr>
          <a:xfrm>
            <a:off x="761731" y="1465642"/>
            <a:ext cx="4598253" cy="523220"/>
          </a:xfrm>
          <a:prstGeom prst="rect">
            <a:avLst/>
          </a:prstGeom>
        </p:spPr>
        <p:txBody>
          <a:bodyPr wrap="square" lIns="91440" tIns="45720" rIns="91440" bIns="45720" anchor="t">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EXISTING SYSTEM</a:t>
            </a:r>
          </a:p>
        </p:txBody>
      </p:sp>
      <p:sp>
        <p:nvSpPr>
          <p:cNvPr id="5" name="TextBox 4">
            <a:extLst>
              <a:ext uri="{FF2B5EF4-FFF2-40B4-BE49-F238E27FC236}">
                <a16:creationId xmlns:a16="http://schemas.microsoft.com/office/drawing/2014/main" xmlns="" id="{9CF3A15C-588A-446A-AABB-B90842EB5736}"/>
              </a:ext>
            </a:extLst>
          </p:cNvPr>
          <p:cNvSpPr txBox="1"/>
          <p:nvPr/>
        </p:nvSpPr>
        <p:spPr>
          <a:xfrm>
            <a:off x="6832017" y="1465642"/>
            <a:ext cx="3944620" cy="523220"/>
          </a:xfrm>
          <a:prstGeom prst="rect">
            <a:avLst/>
          </a:prstGeom>
          <a:noFill/>
        </p:spPr>
        <p:txBody>
          <a:bodyPr wrap="square">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PROPOSED SYSTEM</a:t>
            </a:r>
          </a:p>
        </p:txBody>
      </p:sp>
      <p:sp>
        <p:nvSpPr>
          <p:cNvPr id="7" name="TextBox 6">
            <a:extLst>
              <a:ext uri="{FF2B5EF4-FFF2-40B4-BE49-F238E27FC236}">
                <a16:creationId xmlns:a16="http://schemas.microsoft.com/office/drawing/2014/main" xmlns="" id="{3F27F980-1F1E-448E-A95D-BDE78561CB04}"/>
              </a:ext>
            </a:extLst>
          </p:cNvPr>
          <p:cNvSpPr txBox="1"/>
          <p:nvPr/>
        </p:nvSpPr>
        <p:spPr>
          <a:xfrm>
            <a:off x="407192" y="2651760"/>
            <a:ext cx="5307330" cy="2155718"/>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dirty="0">
                <a:latin typeface="Book Antiqua" panose="02040602050305030304" pitchFamily="18" charset="0"/>
              </a:rPr>
              <a:t>One existing system used majority voting technique with learners such as Random forest, Decision tree and Naïve Bayes with accuracy 85.4%.</a:t>
            </a:r>
          </a:p>
          <a:p>
            <a:pPr marR="0">
              <a:lnSpc>
                <a:spcPct val="107000"/>
              </a:lnSpc>
              <a:spcBef>
                <a:spcPts val="0"/>
              </a:spcBef>
              <a:spcAft>
                <a:spcPts val="0"/>
              </a:spcAft>
            </a:pPr>
            <a:endParaRPr lang="en-US" dirty="0">
              <a:latin typeface="Book Antiqua" panose="02040602050305030304" pitchFamily="18" charset="0"/>
            </a:endParaRPr>
          </a:p>
          <a:p>
            <a:pPr marL="285750" marR="0" indent="-285750">
              <a:lnSpc>
                <a:spcPct val="107000"/>
              </a:lnSpc>
              <a:spcBef>
                <a:spcPts val="0"/>
              </a:spcBef>
              <a:spcAft>
                <a:spcPts val="0"/>
              </a:spcAft>
              <a:buFont typeface="Arial" panose="020B0604020202020204" pitchFamily="34" charset="0"/>
              <a:buChar char="•"/>
            </a:pPr>
            <a:r>
              <a:rPr lang="en-US" dirty="0">
                <a:latin typeface="Book Antiqua" panose="02040602050305030304" pitchFamily="18" charset="0"/>
              </a:rPr>
              <a:t>Another existing system used ANN with accuracy 76.1%.</a:t>
            </a:r>
          </a:p>
        </p:txBody>
      </p:sp>
      <p:sp>
        <p:nvSpPr>
          <p:cNvPr id="9" name="TextBox 8">
            <a:extLst>
              <a:ext uri="{FF2B5EF4-FFF2-40B4-BE49-F238E27FC236}">
                <a16:creationId xmlns:a16="http://schemas.microsoft.com/office/drawing/2014/main" xmlns="" id="{9164F85F-0F33-4706-9C53-C943C133A8D8}"/>
              </a:ext>
            </a:extLst>
          </p:cNvPr>
          <p:cNvSpPr txBox="1"/>
          <p:nvPr/>
        </p:nvSpPr>
        <p:spPr>
          <a:xfrm>
            <a:off x="6079714" y="2651760"/>
            <a:ext cx="5416655" cy="1266629"/>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a:ea typeface="Calibri" panose="020F0502020204030204" pitchFamily="34" charset="0"/>
                <a:cs typeface="Times New Roman"/>
              </a:rPr>
              <a:t>Ensemble model with majority voting technique, using a combination of algorithm namely Random Forest, </a:t>
            </a:r>
            <a:r>
              <a:rPr lang="en-US" sz="1800" dirty="0" err="1">
                <a:effectLst/>
                <a:latin typeface="Book Antiqua"/>
                <a:ea typeface="Calibri" panose="020F0502020204030204" pitchFamily="34" charset="0"/>
                <a:cs typeface="Times New Roman"/>
              </a:rPr>
              <a:t>kNN</a:t>
            </a:r>
            <a:r>
              <a:rPr lang="en-US" sz="1800" dirty="0">
                <a:effectLst/>
                <a:latin typeface="Book Antiqua"/>
                <a:ea typeface="Calibri" panose="020F0502020204030204" pitchFamily="34" charset="0"/>
                <a:cs typeface="Times New Roman"/>
              </a:rPr>
              <a:t>,</a:t>
            </a:r>
            <a:r>
              <a:rPr lang="en-US" sz="1800" baseline="0" dirty="0">
                <a:effectLst/>
                <a:latin typeface="Book Antiqua"/>
                <a:ea typeface="Calibri" panose="020F0502020204030204" pitchFamily="34" charset="0"/>
                <a:cs typeface="Times New Roman"/>
              </a:rPr>
              <a:t> and Decision Tree with accuracy 89.27%.</a:t>
            </a:r>
          </a:p>
        </p:txBody>
      </p:sp>
    </p:spTree>
    <p:extLst>
      <p:ext uri="{BB962C8B-B14F-4D97-AF65-F5344CB8AC3E}">
        <p14:creationId xmlns:p14="http://schemas.microsoft.com/office/powerpoint/2010/main" val="1381373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219975087"/>
              </p:ext>
            </p:extLst>
          </p:nvPr>
        </p:nvGraphicFramePr>
        <p:xfrm>
          <a:off x="458194" y="1770656"/>
          <a:ext cx="10253349" cy="473947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xmlns="" id="{AD146CDF-AE1C-44C2-81BA-82FED41F293A}"/>
              </a:ext>
            </a:extLst>
          </p:cNvPr>
          <p:cNvSpPr txBox="1"/>
          <p:nvPr/>
        </p:nvSpPr>
        <p:spPr>
          <a:xfrm>
            <a:off x="2810270" y="347870"/>
            <a:ext cx="6571459" cy="769441"/>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RESULT ANALYSIS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1"/>
          <p:cNvGraphicFramePr/>
          <p:nvPr>
            <p:extLst>
              <p:ext uri="{D42A27DB-BD31-4B8C-83A1-F6EECF244321}">
                <p14:modId xmlns:p14="http://schemas.microsoft.com/office/powerpoint/2010/main" val="413389475"/>
              </p:ext>
            </p:extLst>
          </p:nvPr>
        </p:nvGraphicFramePr>
        <p:xfrm>
          <a:off x="1"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675120" y="394546"/>
            <a:ext cx="4527974" cy="1446550"/>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PROJECT </a:t>
            </a:r>
          </a:p>
          <a:p>
            <a:pPr algn="ctr"/>
            <a:r>
              <a:rPr lang="en-US" sz="4400" b="1" dirty="0">
                <a:solidFill>
                  <a:srgbClr val="489633"/>
                </a:solidFill>
                <a:latin typeface="Adobe Garamond Pro" panose="02020502060506020403" pitchFamily="18" charset="0"/>
                <a:ea typeface="Adobe Fangsong Std R" panose="02020400000000000000" pitchFamily="18" charset="-128"/>
              </a:rPr>
              <a:t>TIMELINE </a:t>
            </a:r>
          </a:p>
        </p:txBody>
      </p:sp>
      <p:sp>
        <p:nvSpPr>
          <p:cNvPr id="2" name="TextBox 1">
            <a:extLst>
              <a:ext uri="{FF2B5EF4-FFF2-40B4-BE49-F238E27FC236}">
                <a16:creationId xmlns:a16="http://schemas.microsoft.com/office/drawing/2014/main" xmlns="" id="{45DA9FAA-6C12-4CF1-AB5B-50AEAE323CE5}"/>
              </a:ext>
            </a:extLst>
          </p:cNvPr>
          <p:cNvSpPr txBox="1"/>
          <p:nvPr/>
        </p:nvSpPr>
        <p:spPr>
          <a:xfrm>
            <a:off x="1625600" y="4803894"/>
            <a:ext cx="2682240" cy="369332"/>
          </a:xfrm>
          <a:prstGeom prst="rect">
            <a:avLst/>
          </a:prstGeom>
          <a:noFill/>
        </p:spPr>
        <p:txBody>
          <a:bodyPr wrap="square" rtlCol="0">
            <a:spAutoFit/>
          </a:bodyPr>
          <a:lstStyle/>
          <a:p>
            <a:r>
              <a:rPr lang="en-US" dirty="0">
                <a:latin typeface="Adobe Garamond Pro" panose="02020502060506020403"/>
              </a:rPr>
              <a:t>Work done so far</a:t>
            </a:r>
            <a:endParaRPr lang="en-IN" dirty="0">
              <a:latin typeface="Adobe Garamond Pro" panose="02020502060506020403"/>
            </a:endParaRPr>
          </a:p>
        </p:txBody>
      </p:sp>
      <p:sp>
        <p:nvSpPr>
          <p:cNvPr id="3" name="Rectangle 2">
            <a:extLst>
              <a:ext uri="{FF2B5EF4-FFF2-40B4-BE49-F238E27FC236}">
                <a16:creationId xmlns:a16="http://schemas.microsoft.com/office/drawing/2014/main" xmlns="" id="{1A752865-8D54-4D4D-A32B-D44997843D61}"/>
              </a:ext>
            </a:extLst>
          </p:cNvPr>
          <p:cNvSpPr/>
          <p:nvPr/>
        </p:nvSpPr>
        <p:spPr>
          <a:xfrm>
            <a:off x="1320800" y="4856480"/>
            <a:ext cx="304800" cy="264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CB55A244-09CE-4C48-A262-27FA56D4B48F}"/>
              </a:ext>
            </a:extLst>
          </p:cNvPr>
          <p:cNvSpPr/>
          <p:nvPr/>
        </p:nvSpPr>
        <p:spPr>
          <a:xfrm>
            <a:off x="1320800" y="5384800"/>
            <a:ext cx="304800" cy="264160"/>
          </a:xfrm>
          <a:prstGeom prst="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1E631FF4-0565-4734-BDE1-7DBBC68C2EFD}"/>
              </a:ext>
            </a:extLst>
          </p:cNvPr>
          <p:cNvSpPr txBox="1"/>
          <p:nvPr/>
        </p:nvSpPr>
        <p:spPr>
          <a:xfrm>
            <a:off x="1625600" y="5364480"/>
            <a:ext cx="2682240" cy="369332"/>
          </a:xfrm>
          <a:prstGeom prst="rect">
            <a:avLst/>
          </a:prstGeom>
          <a:noFill/>
        </p:spPr>
        <p:txBody>
          <a:bodyPr wrap="square" rtlCol="0">
            <a:spAutoFit/>
          </a:bodyPr>
          <a:lstStyle/>
          <a:p>
            <a:r>
              <a:rPr lang="en-US" dirty="0">
                <a:latin typeface="Adobe Garamond Pro" panose="02020502060506020403"/>
              </a:rPr>
              <a:t>Work to be completed</a:t>
            </a:r>
            <a:endParaRPr lang="en-IN" dirty="0">
              <a:latin typeface="Adobe Garamond Pro" panose="02020502060506020403"/>
            </a:endParaRPr>
          </a:p>
        </p:txBody>
      </p:sp>
    </p:spTree>
    <p:extLst>
      <p:ext uri="{BB962C8B-B14F-4D97-AF65-F5344CB8AC3E}">
        <p14:creationId xmlns:p14="http://schemas.microsoft.com/office/powerpoint/2010/main" val="693342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B631306-A354-4D82-9927-EC35A1D96F7D}"/>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24</a:t>
            </a:fld>
            <a:endParaRPr lang="en-US" noProof="0" dirty="0">
              <a:solidFill>
                <a:srgbClr val="489633"/>
              </a:solidFill>
            </a:endParaRPr>
          </a:p>
        </p:txBody>
      </p:sp>
      <p:sp>
        <p:nvSpPr>
          <p:cNvPr id="4" name="TextBox 3">
            <a:extLst>
              <a:ext uri="{FF2B5EF4-FFF2-40B4-BE49-F238E27FC236}">
                <a16:creationId xmlns:a16="http://schemas.microsoft.com/office/drawing/2014/main" xmlns="" id="{72BF53C1-38BB-42F5-B1C8-CD84BBFC547E}"/>
              </a:ext>
            </a:extLst>
          </p:cNvPr>
          <p:cNvSpPr txBox="1"/>
          <p:nvPr/>
        </p:nvSpPr>
        <p:spPr>
          <a:xfrm>
            <a:off x="3710152" y="419678"/>
            <a:ext cx="4310726" cy="769441"/>
          </a:xfrm>
          <a:prstGeom prst="rect">
            <a:avLst/>
          </a:prstGeom>
          <a:noFill/>
        </p:spPr>
        <p:txBody>
          <a:bodyPr wrap="square" lIns="91440" tIns="45720" rIns="91440" bIns="45720" anchor="t">
            <a:spAutoFit/>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REFERENCES</a:t>
            </a:r>
          </a:p>
        </p:txBody>
      </p:sp>
      <p:sp>
        <p:nvSpPr>
          <p:cNvPr id="3" name="TextBox 2">
            <a:extLst>
              <a:ext uri="{FF2B5EF4-FFF2-40B4-BE49-F238E27FC236}">
                <a16:creationId xmlns:a16="http://schemas.microsoft.com/office/drawing/2014/main" xmlns="" id="{108ADB35-1ABC-44EA-AFF3-5C63B5CBE600}"/>
              </a:ext>
            </a:extLst>
          </p:cNvPr>
          <p:cNvSpPr txBox="1"/>
          <p:nvPr/>
        </p:nvSpPr>
        <p:spPr>
          <a:xfrm>
            <a:off x="1490135" y="1520539"/>
            <a:ext cx="9144000" cy="4835811"/>
          </a:xfrm>
          <a:prstGeom prst="rect">
            <a:avLst/>
          </a:prstGeom>
          <a:noFill/>
        </p:spPr>
        <p:txBody>
          <a:bodyPr wrap="square" rtlCol="0">
            <a:spAutoFit/>
          </a:bodyPr>
          <a:lstStyle/>
          <a:p>
            <a:pPr marL="342900" indent="-342900">
              <a:buFont typeface="+mj-lt"/>
              <a:buAutoNum type="arabicPeriod"/>
            </a:pPr>
            <a:r>
              <a:rPr lang="en-IN" sz="1600" b="0" i="0" dirty="0">
                <a:solidFill>
                  <a:srgbClr val="202124"/>
                </a:solidFill>
                <a:effectLst/>
                <a:latin typeface="Book Antiqua" panose="02040602050305030304" pitchFamily="18" charset="0"/>
              </a:rPr>
              <a:t>Z. Doshi, S. Nadkarni, R. Agrawal and N. Shah, "</a:t>
            </a:r>
            <a:r>
              <a:rPr lang="en-IN" sz="1600" b="0" i="0" dirty="0" err="1">
                <a:solidFill>
                  <a:srgbClr val="202124"/>
                </a:solidFill>
                <a:effectLst/>
                <a:latin typeface="Book Antiqua" panose="02040602050305030304" pitchFamily="18" charset="0"/>
              </a:rPr>
              <a:t>AgroConsultant</a:t>
            </a:r>
            <a:r>
              <a:rPr lang="en-IN" sz="1600" b="0" i="0" dirty="0">
                <a:solidFill>
                  <a:srgbClr val="202124"/>
                </a:solidFill>
                <a:effectLst/>
                <a:latin typeface="Book Antiqua" panose="02040602050305030304" pitchFamily="18" charset="0"/>
              </a:rPr>
              <a:t>: Intelligent Crop Recommendation System Using Machine Learning Algorithms," 2018 Fourth International Conference on Computing Communication Control and Automation (ICCUBEA), Pune, India, 2018, pp. 1-6.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10.1109/ICCUBEA.2018.8697349</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b="0" i="0" dirty="0">
                <a:solidFill>
                  <a:srgbClr val="202124"/>
                </a:solidFill>
                <a:effectLst/>
                <a:latin typeface="Book Antiqua" panose="02040602050305030304" pitchFamily="18" charset="0"/>
              </a:rPr>
              <a:t>S. </a:t>
            </a:r>
            <a:r>
              <a:rPr lang="en-IN" sz="1600" b="0" i="0" dirty="0" err="1">
                <a:solidFill>
                  <a:srgbClr val="202124"/>
                </a:solidFill>
                <a:effectLst/>
                <a:latin typeface="Book Antiqua" panose="02040602050305030304" pitchFamily="18" charset="0"/>
              </a:rPr>
              <a:t>Pudumalar</a:t>
            </a:r>
            <a:r>
              <a:rPr lang="en-IN" sz="1600" b="0" i="0" dirty="0">
                <a:solidFill>
                  <a:srgbClr val="202124"/>
                </a:solidFill>
                <a:effectLst/>
                <a:latin typeface="Book Antiqua" panose="02040602050305030304" pitchFamily="18" charset="0"/>
              </a:rPr>
              <a:t>, E. </a:t>
            </a:r>
            <a:r>
              <a:rPr lang="en-IN" sz="1600" b="0" i="0" dirty="0" err="1">
                <a:solidFill>
                  <a:srgbClr val="202124"/>
                </a:solidFill>
                <a:effectLst/>
                <a:latin typeface="Book Antiqua" panose="02040602050305030304" pitchFamily="18" charset="0"/>
              </a:rPr>
              <a:t>Ramanujam</a:t>
            </a:r>
            <a:r>
              <a:rPr lang="en-IN" sz="1600" b="0" i="0" dirty="0">
                <a:solidFill>
                  <a:srgbClr val="202124"/>
                </a:solidFill>
                <a:effectLst/>
                <a:latin typeface="Book Antiqua" panose="02040602050305030304" pitchFamily="18" charset="0"/>
              </a:rPr>
              <a:t>, R. H. </a:t>
            </a:r>
            <a:r>
              <a:rPr lang="en-IN" sz="1600" b="0" i="0" dirty="0" err="1">
                <a:solidFill>
                  <a:srgbClr val="202124"/>
                </a:solidFill>
                <a:effectLst/>
                <a:latin typeface="Book Antiqua" panose="02040602050305030304" pitchFamily="18" charset="0"/>
              </a:rPr>
              <a:t>Rajashree</a:t>
            </a:r>
            <a:r>
              <a:rPr lang="en-IN" sz="1600" b="0" i="0" dirty="0">
                <a:solidFill>
                  <a:srgbClr val="202124"/>
                </a:solidFill>
                <a:effectLst/>
                <a:latin typeface="Book Antiqua" panose="02040602050305030304" pitchFamily="18" charset="0"/>
              </a:rPr>
              <a:t>, C. Kavya, T. </a:t>
            </a:r>
            <a:r>
              <a:rPr lang="en-IN" sz="1600" b="0" i="0" dirty="0" err="1">
                <a:solidFill>
                  <a:srgbClr val="202124"/>
                </a:solidFill>
                <a:effectLst/>
                <a:latin typeface="Book Antiqua" panose="02040602050305030304" pitchFamily="18" charset="0"/>
              </a:rPr>
              <a:t>Kiruthika</a:t>
            </a:r>
            <a:r>
              <a:rPr lang="en-IN" sz="1600" b="0" i="0" dirty="0">
                <a:solidFill>
                  <a:srgbClr val="202124"/>
                </a:solidFill>
                <a:effectLst/>
                <a:latin typeface="Book Antiqua" panose="02040602050305030304" pitchFamily="18" charset="0"/>
              </a:rPr>
              <a:t> and J. Nisha, "Crop recommendation system for precision agriculture," 2016 Eighth International Conference on Advanced Computing (</a:t>
            </a:r>
            <a:r>
              <a:rPr lang="en-IN" sz="1600" b="0" i="0" dirty="0" err="1">
                <a:solidFill>
                  <a:srgbClr val="202124"/>
                </a:solidFill>
                <a:effectLst/>
                <a:latin typeface="Book Antiqua" panose="02040602050305030304" pitchFamily="18" charset="0"/>
              </a:rPr>
              <a:t>ICoAC</a:t>
            </a:r>
            <a:r>
              <a:rPr lang="en-IN" sz="1600" b="0" i="0" dirty="0">
                <a:solidFill>
                  <a:srgbClr val="202124"/>
                </a:solidFill>
                <a:effectLst/>
                <a:latin typeface="Book Antiqua" panose="02040602050305030304" pitchFamily="18" charset="0"/>
              </a:rPr>
              <a:t>), Chennai, 2017, pp. 32-36.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10.1109/ICoAC.2017.7951740.</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dirty="0" err="1">
                <a:solidFill>
                  <a:srgbClr val="202124"/>
                </a:solidFill>
                <a:latin typeface="Book Antiqua" panose="02040602050305030304" pitchFamily="18" charset="0"/>
              </a:rPr>
              <a:t>Avinash</a:t>
            </a:r>
            <a:r>
              <a:rPr lang="en-IN" sz="1600" dirty="0">
                <a:solidFill>
                  <a:srgbClr val="202124"/>
                </a:solidFill>
                <a:latin typeface="Book Antiqua" panose="02040602050305030304" pitchFamily="18" charset="0"/>
              </a:rPr>
              <a:t> Kumar, </a:t>
            </a:r>
            <a:r>
              <a:rPr lang="en-IN" sz="1600" dirty="0" err="1">
                <a:solidFill>
                  <a:srgbClr val="202124"/>
                </a:solidFill>
                <a:latin typeface="Book Antiqua" panose="02040602050305030304" pitchFamily="18" charset="0"/>
              </a:rPr>
              <a:t>Sobhangi</a:t>
            </a:r>
            <a:r>
              <a:rPr lang="en-IN" sz="1600" dirty="0">
                <a:solidFill>
                  <a:srgbClr val="202124"/>
                </a:solidFill>
                <a:latin typeface="Book Antiqua" panose="02040602050305030304" pitchFamily="18" charset="0"/>
              </a:rPr>
              <a:t> Sarkar and </a:t>
            </a:r>
            <a:r>
              <a:rPr lang="en-IN" sz="1600" dirty="0" err="1">
                <a:solidFill>
                  <a:srgbClr val="202124"/>
                </a:solidFill>
                <a:latin typeface="Book Antiqua" panose="02040602050305030304" pitchFamily="18" charset="0"/>
              </a:rPr>
              <a:t>Chittaranjan</a:t>
            </a:r>
            <a:r>
              <a:rPr lang="en-IN" sz="1600" dirty="0">
                <a:solidFill>
                  <a:srgbClr val="202124"/>
                </a:solidFill>
                <a:latin typeface="Book Antiqua" panose="02040602050305030304" pitchFamily="18" charset="0"/>
              </a:rPr>
              <a:t> Pradhan, “</a:t>
            </a:r>
            <a:r>
              <a:rPr lang="en-IN" sz="1600" b="0" i="0" dirty="0">
                <a:solidFill>
                  <a:srgbClr val="202124"/>
                </a:solidFill>
                <a:effectLst/>
                <a:latin typeface="Book Antiqua" panose="02040602050305030304" pitchFamily="18" charset="0"/>
              </a:rPr>
              <a:t>Recommendation System for Crop Identification and Pest Control Technique in Agriculture”,</a:t>
            </a:r>
          </a:p>
          <a:p>
            <a:pPr algn="l">
              <a:tabLst>
                <a:tab pos="273050" algn="l"/>
              </a:tabLst>
            </a:pPr>
            <a:r>
              <a:rPr lang="en-IN" sz="1600" dirty="0">
                <a:solidFill>
                  <a:srgbClr val="202124"/>
                </a:solidFill>
                <a:latin typeface="Book Antiqua" panose="02040602050305030304" pitchFamily="18" charset="0"/>
              </a:rPr>
              <a:t>      </a:t>
            </a:r>
            <a:r>
              <a:rPr lang="en-IN" sz="1600" b="0" i="0" dirty="0">
                <a:solidFill>
                  <a:srgbClr val="202124"/>
                </a:solidFill>
                <a:effectLst/>
                <a:latin typeface="Book Antiqua" panose="02040602050305030304" pitchFamily="18" charset="0"/>
              </a:rPr>
              <a:t>International Conference on Communication and Signal Processing, April 4-6, 2019, India.</a:t>
            </a:r>
          </a:p>
          <a:p>
            <a:pPr algn="l">
              <a:tabLst>
                <a:tab pos="273050" algn="l"/>
              </a:tabLst>
            </a:pPr>
            <a:endParaRPr lang="en-IN" sz="1600" b="0" i="0" dirty="0">
              <a:solidFill>
                <a:srgbClr val="202124"/>
              </a:solidFill>
              <a:effectLst/>
              <a:latin typeface="Book Antiqua" panose="02040602050305030304" pitchFamily="18" charset="0"/>
            </a:endParaRPr>
          </a:p>
          <a:p>
            <a:pPr marL="355600" indent="-355600">
              <a:buAutoNum type="arabicPeriod" startAt="4"/>
              <a:tabLst>
                <a:tab pos="273050" algn="l"/>
              </a:tabLst>
            </a:pPr>
            <a:r>
              <a:rPr lang="en-IN" sz="1600" dirty="0">
                <a:solidFill>
                  <a:srgbClr val="202124"/>
                </a:solidFill>
                <a:latin typeface="Book Antiqua" panose="02040602050305030304" pitchFamily="18" charset="0"/>
              </a:rPr>
              <a:t>Tanmay </a:t>
            </a:r>
            <a:r>
              <a:rPr lang="en-IN" sz="1600" dirty="0" err="1">
                <a:solidFill>
                  <a:srgbClr val="202124"/>
                </a:solidFill>
                <a:latin typeface="Book Antiqua" panose="02040602050305030304" pitchFamily="18" charset="0"/>
              </a:rPr>
              <a:t>Banavlikar</a:t>
            </a:r>
            <a:r>
              <a:rPr lang="en-IN" sz="1600" dirty="0">
                <a:solidFill>
                  <a:srgbClr val="202124"/>
                </a:solidFill>
                <a:latin typeface="Book Antiqua" panose="02040602050305030304" pitchFamily="18" charset="0"/>
              </a:rPr>
              <a:t>, Aqsa </a:t>
            </a:r>
            <a:r>
              <a:rPr lang="en-IN" sz="1600" dirty="0" err="1">
                <a:solidFill>
                  <a:srgbClr val="202124"/>
                </a:solidFill>
                <a:latin typeface="Book Antiqua" panose="02040602050305030304" pitchFamily="18" charset="0"/>
              </a:rPr>
              <a:t>Mahir</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Mayuresh</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Budukh</a:t>
            </a:r>
            <a:r>
              <a:rPr lang="en-IN" sz="1600" dirty="0">
                <a:solidFill>
                  <a:srgbClr val="202124"/>
                </a:solidFill>
                <a:latin typeface="Book Antiqua" panose="02040602050305030304" pitchFamily="18" charset="0"/>
              </a:rPr>
              <a:t>, Soham </a:t>
            </a:r>
            <a:r>
              <a:rPr lang="en-IN" sz="1600" dirty="0" err="1">
                <a:solidFill>
                  <a:srgbClr val="202124"/>
                </a:solidFill>
                <a:latin typeface="Book Antiqua" panose="02040602050305030304" pitchFamily="18" charset="0"/>
              </a:rPr>
              <a:t>Dhodapkar</a:t>
            </a:r>
            <a:r>
              <a:rPr lang="en-IN" sz="1600" dirty="0">
                <a:solidFill>
                  <a:srgbClr val="202124"/>
                </a:solidFill>
                <a:latin typeface="Book Antiqua" panose="02040602050305030304" pitchFamily="18" charset="0"/>
              </a:rPr>
              <a:t>, “CROP      	     </a:t>
            </a:r>
            <a:r>
              <a:rPr lang="en-IN" sz="1600" b="0" i="0" dirty="0">
                <a:solidFill>
                  <a:srgbClr val="202124"/>
                </a:solidFill>
                <a:effectLst/>
                <a:latin typeface="Book Antiqua" panose="02040602050305030304" pitchFamily="18" charset="0"/>
              </a:rPr>
              <a:t>RECOMMENDATION SYSTEM USING NEURAL NETWORKS”</a:t>
            </a:r>
          </a:p>
          <a:p>
            <a:pPr marL="355600" indent="-355600">
              <a:buAutoNum type="arabicPeriod" startAt="4"/>
              <a:tabLst>
                <a:tab pos="273050" algn="l"/>
              </a:tabLst>
            </a:pPr>
            <a:endParaRPr lang="en-IN" sz="1600" b="0" i="0" dirty="0">
              <a:solidFill>
                <a:srgbClr val="202124"/>
              </a:solidFill>
              <a:effectLst/>
              <a:latin typeface="Book Antiqua" panose="02040602050305030304" pitchFamily="18" charset="0"/>
            </a:endParaRPr>
          </a:p>
          <a:p>
            <a:pPr marL="355600" indent="-355600">
              <a:lnSpc>
                <a:spcPct val="107000"/>
              </a:lnSpc>
            </a:pPr>
            <a:r>
              <a:rPr lang="en-IN" sz="1600" dirty="0">
                <a:solidFill>
                  <a:srgbClr val="202124"/>
                </a:solidFill>
                <a:latin typeface="Book Antiqua" panose="02040602050305030304" pitchFamily="18" charset="0"/>
              </a:rPr>
              <a:t>5.   </a:t>
            </a:r>
            <a:r>
              <a:rPr lang="en-US" sz="1600" dirty="0" err="1">
                <a:latin typeface="Book Antiqua" panose="02040602050305030304" pitchFamily="18" charset="0"/>
                <a:ea typeface="Calibri" panose="020F0502020204030204" pitchFamily="34" charset="0"/>
                <a:cs typeface="Times New Roman" panose="02020603050405020304" pitchFamily="18" charset="0"/>
              </a:rPr>
              <a:t>Srilakshmi</a:t>
            </a:r>
            <a:r>
              <a:rPr lang="en-US" sz="1600" dirty="0">
                <a:latin typeface="Book Antiqua" panose="02040602050305030304" pitchFamily="18" charset="0"/>
                <a:ea typeface="Calibri" panose="020F0502020204030204" pitchFamily="34" charset="0"/>
                <a:cs typeface="Times New Roman" panose="02020603050405020304" pitchFamily="18" charset="0"/>
              </a:rPr>
              <a:t> A, </a:t>
            </a:r>
            <a:r>
              <a:rPr lang="en-US" sz="1600" dirty="0" err="1">
                <a:latin typeface="Book Antiqua" panose="02040602050305030304" pitchFamily="18" charset="0"/>
                <a:ea typeface="Calibri" panose="020F0502020204030204" pitchFamily="34" charset="0"/>
                <a:cs typeface="Times New Roman" panose="02020603050405020304" pitchFamily="18" charset="0"/>
              </a:rPr>
              <a:t>Madhumitha</a:t>
            </a:r>
            <a:r>
              <a:rPr lang="en-US" sz="1600" dirty="0">
                <a:latin typeface="Book Antiqua" panose="02040602050305030304" pitchFamily="18" charset="0"/>
                <a:ea typeface="Calibri" panose="020F0502020204030204" pitchFamily="34" charset="0"/>
                <a:cs typeface="Times New Roman" panose="02020603050405020304" pitchFamily="18" charset="0"/>
              </a:rPr>
              <a:t> K, Geetha K, “</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Machine learning </a:t>
            </a:r>
            <a:r>
              <a:rPr lang="en-US" sz="1600" dirty="0" err="1">
                <a:effectLst/>
                <a:latin typeface="Book Antiqua" panose="02040602050305030304" pitchFamily="18" charset="0"/>
                <a:ea typeface="Calibri" panose="020F0502020204030204" pitchFamily="34" charset="0"/>
                <a:cs typeface="Times New Roman" panose="02020603050405020304" pitchFamily="18" charset="0"/>
              </a:rPr>
              <a:t>approach:Recommendation</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 of suitable crop for land using meteorological factors”</a:t>
            </a:r>
          </a:p>
          <a:p>
            <a:pPr>
              <a:tabLst>
                <a:tab pos="273050" algn="l"/>
              </a:tabLst>
            </a:pPr>
            <a:endParaRPr lang="en-IN" dirty="0"/>
          </a:p>
        </p:txBody>
      </p:sp>
    </p:spTree>
    <p:extLst>
      <p:ext uri="{BB962C8B-B14F-4D97-AF65-F5344CB8AC3E}">
        <p14:creationId xmlns:p14="http://schemas.microsoft.com/office/powerpoint/2010/main" val="4132354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xmlns=""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0" y="0"/>
            <a:ext cx="12192000" cy="6858000"/>
          </a:xfrm>
        </p:spPr>
      </p:pic>
      <p:sp>
        <p:nvSpPr>
          <p:cNvPr id="6" name="Title 5">
            <a:extLst>
              <a:ext uri="{FF2B5EF4-FFF2-40B4-BE49-F238E27FC236}">
                <a16:creationId xmlns:a16="http://schemas.microsoft.com/office/drawing/2014/main" xmlns="" id="{2E3EA56B-BEB0-4656-A20B-D15F03B7ACA1}"/>
              </a:ext>
            </a:extLst>
          </p:cNvPr>
          <p:cNvSpPr>
            <a:spLocks noGrp="1"/>
          </p:cNvSpPr>
          <p:nvPr>
            <p:ph type="ctrTitle"/>
          </p:nvPr>
        </p:nvSpPr>
        <p:spPr>
          <a:xfrm>
            <a:off x="1680755" y="2481943"/>
            <a:ext cx="8830492" cy="1856862"/>
          </a:xfrm>
        </p:spPr>
        <p:txBody>
          <a:bodyPr>
            <a:normAutofit/>
          </a:bodyPr>
          <a:lstStyle/>
          <a:p>
            <a:pPr algn="ctr"/>
            <a:r>
              <a:rPr lang="en-US" sz="4400" b="1" dirty="0">
                <a:solidFill>
                  <a:srgbClr val="51F410"/>
                </a:solidFill>
                <a:latin typeface="Adobe Garamond Pro" panose="02020502060506020403" pitchFamily="18" charset="0"/>
                <a:ea typeface="Adobe Fangsong Std R" panose="02020400000000000000" pitchFamily="18" charset="-128"/>
              </a:rPr>
              <a:t>         THANK YOU</a:t>
            </a:r>
            <a:r>
              <a:rPr lang="en-US" sz="4400" b="1" dirty="0">
                <a:solidFill>
                  <a:schemeClr val="accent6">
                    <a:lumMod val="75000"/>
                  </a:schemeClr>
                </a:solidFill>
                <a:latin typeface="Adobe Garamond Pro" panose="02020502060506020403" pitchFamily="18" charset="0"/>
                <a:ea typeface="Adobe Fangsong Std R" panose="02020400000000000000" pitchFamily="18" charset="-128"/>
              </a:rPr>
              <a:t/>
            </a:r>
            <a:br>
              <a:rPr lang="en-US" sz="4400" b="1" dirty="0">
                <a:solidFill>
                  <a:schemeClr val="accent6">
                    <a:lumMod val="75000"/>
                  </a:schemeClr>
                </a:solidFill>
                <a:latin typeface="Adobe Garamond Pro" panose="02020502060506020403" pitchFamily="18" charset="0"/>
                <a:ea typeface="Adobe Fangsong Std R" panose="02020400000000000000" pitchFamily="18" charset="-128"/>
              </a:rPr>
            </a:br>
            <a:endParaRPr lang="en-IN" sz="3200" b="1" dirty="0">
              <a:solidFill>
                <a:schemeClr val="accent6">
                  <a:lumMod val="75000"/>
                </a:schemeClr>
              </a:solidFill>
              <a:latin typeface="Adobe Garamond Pro" panose="02020502060506020403" pitchFamily="18" charset="0"/>
              <a:ea typeface="Adobe Fangsong Std R" panose="02020400000000000000" pitchFamily="18" charset="-128"/>
            </a:endParaRPr>
          </a:p>
        </p:txBody>
      </p:sp>
    </p:spTree>
    <p:extLst>
      <p:ext uri="{BB962C8B-B14F-4D97-AF65-F5344CB8AC3E}">
        <p14:creationId xmlns:p14="http://schemas.microsoft.com/office/powerpoint/2010/main" val="45591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1D843EB-C737-462C-BBB9-2F1D6FBA7591}"/>
              </a:ext>
            </a:extLst>
          </p:cNvPr>
          <p:cNvSpPr>
            <a:spLocks noGrp="1"/>
          </p:cNvSpPr>
          <p:nvPr>
            <p:ph type="sldNum" sz="quarter" idx="12"/>
          </p:nvPr>
        </p:nvSpPr>
        <p:spPr/>
        <p:txBody>
          <a:bodyPr/>
          <a:lstStyle/>
          <a:p>
            <a:fld id="{19B51A1E-902D-48AF-9020-955120F399B6}" type="slidenum">
              <a:rPr lang="en-US" noProof="0" smtClean="0"/>
              <a:pPr/>
              <a:t>3</a:t>
            </a:fld>
            <a:endParaRPr lang="en-US" noProof="0" dirty="0"/>
          </a:p>
        </p:txBody>
      </p:sp>
      <p:sp>
        <p:nvSpPr>
          <p:cNvPr id="3" name="Rectangle 2">
            <a:extLst>
              <a:ext uri="{FF2B5EF4-FFF2-40B4-BE49-F238E27FC236}">
                <a16:creationId xmlns:a16="http://schemas.microsoft.com/office/drawing/2014/main" xmlns="" id="{42F99869-8DBD-4CA1-B164-1E628FCE2FE2}"/>
              </a:ext>
            </a:extLst>
          </p:cNvPr>
          <p:cNvSpPr/>
          <p:nvPr/>
        </p:nvSpPr>
        <p:spPr>
          <a:xfrm>
            <a:off x="3166557" y="435901"/>
            <a:ext cx="5431373" cy="769441"/>
          </a:xfrm>
          <a:prstGeom prst="rect">
            <a:avLst/>
          </a:prstGeom>
        </p:spPr>
        <p:txBody>
          <a:bodyPr wrap="square" lIns="91440" tIns="45720" rIns="91440" bIns="45720" anchor="t">
            <a:spAutoFit/>
          </a:bodyPr>
          <a:lstStyle/>
          <a:p>
            <a:r>
              <a:rPr lang="en-US" sz="4400" b="1" dirty="0">
                <a:solidFill>
                  <a:srgbClr val="489633"/>
                </a:solidFill>
                <a:latin typeface="Adobe Garamond Pro" panose="02020502060506020403" pitchFamily="18" charset="0"/>
                <a:ea typeface="Adobe Fangsong Std R" panose="02020400000000000000" pitchFamily="18" charset="-128"/>
              </a:rPr>
              <a:t>EXISTING SYSTEM</a:t>
            </a:r>
          </a:p>
        </p:txBody>
      </p:sp>
      <p:sp>
        <p:nvSpPr>
          <p:cNvPr id="5" name="TextBox 4">
            <a:extLst>
              <a:ext uri="{FF2B5EF4-FFF2-40B4-BE49-F238E27FC236}">
                <a16:creationId xmlns:a16="http://schemas.microsoft.com/office/drawing/2014/main" xmlns="" id="{2370C1B2-E9E9-46F9-8BB9-C58722261114}"/>
              </a:ext>
            </a:extLst>
          </p:cNvPr>
          <p:cNvSpPr txBox="1"/>
          <p:nvPr/>
        </p:nvSpPr>
        <p:spPr>
          <a:xfrm>
            <a:off x="1579418" y="1723935"/>
            <a:ext cx="8122722" cy="4440959"/>
          </a:xfrm>
          <a:prstGeom prst="rect">
            <a:avLst/>
          </a:prstGeom>
          <a:noFill/>
        </p:spPr>
        <p:txBody>
          <a:bodyPr wrap="square" rtlCol="0">
            <a:spAutoFit/>
          </a:bodyPr>
          <a:lstStyle/>
          <a:p>
            <a:pPr>
              <a:tabLst>
                <a:tab pos="7897813" algn="l"/>
              </a:tabLst>
            </a:pPr>
            <a:r>
              <a:rPr lang="en-US" sz="1800" b="1" dirty="0">
                <a:solidFill>
                  <a:srgbClr val="489633"/>
                </a:solidFill>
                <a:latin typeface="Adobe Garamond Pro" panose="02020502060506020403" pitchFamily="18" charset="0"/>
                <a:ea typeface="Adobe Fangsong Std R" panose="02020400000000000000" pitchFamily="18" charset="-128"/>
              </a:rPr>
              <a:t>METHODOLOGY USED</a:t>
            </a:r>
          </a:p>
          <a:p>
            <a:pPr marL="0" marR="0">
              <a:lnSpc>
                <a:spcPct val="107000"/>
              </a:lnSpc>
              <a:spcBef>
                <a:spcPts val="0"/>
              </a:spcBef>
              <a:spcAft>
                <a:spcPts val="0"/>
              </a:spcAft>
            </a:pPr>
            <a:endParaRPr lang="en-US" dirty="0">
              <a:latin typeface="Book Antiqua" panose="02040602050305030304" pitchFamily="18" charset="0"/>
            </a:endParaRPr>
          </a:p>
          <a:p>
            <a:pPr>
              <a:lnSpc>
                <a:spcPct val="107000"/>
              </a:lnSpc>
            </a:pPr>
            <a:r>
              <a:rPr lang="en-US" dirty="0">
                <a:latin typeface="Book Antiqua" panose="02040602050305030304" pitchFamily="18" charset="0"/>
              </a:rPr>
              <a:t>One existing system used majority voting technique with learners such as Random forest, Decision tree and Naïve Bayes</a:t>
            </a:r>
            <a:r>
              <a:rPr lang="en-US" sz="1800" dirty="0" smtClean="0">
                <a:effectLst/>
                <a:latin typeface="Book Antiqua" panose="02040602050305030304" pitchFamily="18" charset="0"/>
              </a:rPr>
              <a:t>. </a:t>
            </a:r>
          </a:p>
          <a:p>
            <a:pPr>
              <a:lnSpc>
                <a:spcPct val="107000"/>
              </a:lnSpc>
            </a:pPr>
            <a:r>
              <a:rPr lang="en-US" dirty="0">
                <a:latin typeface="Book Antiqua" panose="02040602050305030304" pitchFamily="18" charset="0"/>
              </a:rPr>
              <a:t>Another existing system used </a:t>
            </a:r>
            <a:r>
              <a:rPr lang="en-US" dirty="0" smtClean="0">
                <a:latin typeface="Book Antiqua" panose="02040602050305030304" pitchFamily="18" charset="0"/>
              </a:rPr>
              <a:t>ANN</a:t>
            </a:r>
            <a:endParaRPr lang="en-US" dirty="0">
              <a:latin typeface="Book Antiqua" panose="02040602050305030304" pitchFamily="18" charset="0"/>
            </a:endParaRPr>
          </a:p>
          <a:p>
            <a:pPr>
              <a:lnSpc>
                <a:spcPct val="107000"/>
              </a:lnSpc>
            </a:pPr>
            <a:endParaRPr lang="en-US" sz="1800" dirty="0">
              <a:effectLst/>
              <a:latin typeface="Book Antiqua" panose="02040602050305030304" pitchFamily="18" charset="0"/>
            </a:endParaRPr>
          </a:p>
          <a:p>
            <a:pPr marL="0" marR="0">
              <a:lnSpc>
                <a:spcPct val="107000"/>
              </a:lnSpc>
              <a:spcBef>
                <a:spcPts val="0"/>
              </a:spcBef>
              <a:spcAft>
                <a:spcPts val="0"/>
              </a:spcAft>
            </a:pPr>
            <a:endParaRPr lang="en-US" dirty="0">
              <a:latin typeface="Book Antiqua" panose="02040602050305030304" pitchFamily="18" charset="0"/>
            </a:endParaRPr>
          </a:p>
          <a:p>
            <a:pPr>
              <a:lnSpc>
                <a:spcPct val="107000"/>
              </a:lnSpc>
            </a:pPr>
            <a:r>
              <a:rPr lang="en-US" b="1" dirty="0">
                <a:solidFill>
                  <a:srgbClr val="489633"/>
                </a:solidFill>
                <a:latin typeface="Adobe Garamond Pro" panose="02020502060506020403" pitchFamily="18" charset="0"/>
                <a:ea typeface="Adobe Fangsong Std R" panose="02020400000000000000" pitchFamily="18" charset="-128"/>
              </a:rPr>
              <a:t>DRAWBACKS</a:t>
            </a:r>
          </a:p>
          <a:p>
            <a:pPr marL="285750" indent="-285750">
              <a:lnSpc>
                <a:spcPct val="107000"/>
              </a:lnSpc>
              <a:buFont typeface="Arial" panose="020B0604020202020204" pitchFamily="34" charset="0"/>
              <a:buChar char="•"/>
            </a:pPr>
            <a:endParaRPr lang="en-US" sz="1800" b="1" dirty="0">
              <a:solidFill>
                <a:srgbClr val="489633"/>
              </a:solidFill>
              <a:latin typeface="Adobe Garamond Pro" panose="02020502060506020403" pitchFamily="18" charset="0"/>
              <a:ea typeface="Adobe Fangsong Std R" panose="02020400000000000000" pitchFamily="18" charset="-128"/>
            </a:endParaRP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panose="02040602050305030304" pitchFamily="18" charset="0"/>
              </a:rPr>
              <a:t>Absence of sensors for input making it essential for users to type all the inputs</a:t>
            </a:r>
            <a:r>
              <a:rPr lang="en-IN" sz="1800" dirty="0" smtClean="0">
                <a:effectLst/>
                <a:latin typeface="Book Antiqua" panose="02040602050305030304" pitchFamily="18" charset="0"/>
              </a:rPr>
              <a:t>.</a:t>
            </a:r>
            <a:endParaRPr lang="en-US" sz="1800" dirty="0">
              <a:effectLst/>
              <a:latin typeface="Book Antiqua" panose="0204060205030503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2881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FABD18B-915C-4A62-AF0E-D13696001A1D}"/>
              </a:ext>
            </a:extLst>
          </p:cNvPr>
          <p:cNvSpPr>
            <a:spLocks noGrp="1"/>
          </p:cNvSpPr>
          <p:nvPr>
            <p:ph type="sldNum" sz="quarter" idx="12"/>
          </p:nvPr>
        </p:nvSpPr>
        <p:spPr/>
        <p:txBody>
          <a:bodyPr/>
          <a:lstStyle/>
          <a:p>
            <a:fld id="{19B51A1E-902D-48AF-9020-955120F399B6}" type="slidenum">
              <a:rPr lang="en-US" noProof="0" smtClean="0"/>
              <a:pPr/>
              <a:t>4</a:t>
            </a:fld>
            <a:endParaRPr lang="en-US" noProof="0" dirty="0"/>
          </a:p>
        </p:txBody>
      </p:sp>
      <p:sp>
        <p:nvSpPr>
          <p:cNvPr id="5" name="TextBox 4">
            <a:extLst>
              <a:ext uri="{FF2B5EF4-FFF2-40B4-BE49-F238E27FC236}">
                <a16:creationId xmlns:a16="http://schemas.microsoft.com/office/drawing/2014/main" xmlns="" id="{E44E51DA-DC4E-4BC0-AECE-FA4C76B751DE}"/>
              </a:ext>
            </a:extLst>
          </p:cNvPr>
          <p:cNvSpPr txBox="1"/>
          <p:nvPr/>
        </p:nvSpPr>
        <p:spPr>
          <a:xfrm>
            <a:off x="1483360" y="1967608"/>
            <a:ext cx="9408160" cy="1562992"/>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a:ea typeface="Calibri" panose="020F0502020204030204" pitchFamily="34" charset="0"/>
                <a:cs typeface="Times New Roman"/>
              </a:rPr>
              <a:t>Ensemble model with majority voting technique, using a combination of algorithm namely Random Forest, </a:t>
            </a:r>
            <a:r>
              <a:rPr lang="en-US" sz="1800" dirty="0" err="1">
                <a:effectLst/>
                <a:latin typeface="Book Antiqua"/>
                <a:ea typeface="Calibri" panose="020F0502020204030204" pitchFamily="34" charset="0"/>
                <a:cs typeface="Times New Roman"/>
              </a:rPr>
              <a:t>kNN</a:t>
            </a:r>
            <a:r>
              <a:rPr lang="en-US" sz="1800" dirty="0">
                <a:effectLst/>
                <a:latin typeface="Book Antiqua"/>
                <a:ea typeface="Calibri" panose="020F0502020204030204" pitchFamily="34" charset="0"/>
                <a:cs typeface="Times New Roman"/>
              </a:rPr>
              <a:t>,</a:t>
            </a:r>
            <a:r>
              <a:rPr lang="en-US" sz="1800" baseline="0" dirty="0">
                <a:effectLst/>
                <a:latin typeface="Book Antiqua"/>
                <a:ea typeface="Calibri" panose="020F0502020204030204" pitchFamily="34" charset="0"/>
                <a:cs typeface="Times New Roman"/>
              </a:rPr>
              <a:t> and Decision Tree.</a:t>
            </a:r>
          </a:p>
          <a:p>
            <a:pPr marL="285750" marR="0" indent="-285750">
              <a:lnSpc>
                <a:spcPct val="107000"/>
              </a:lnSpc>
              <a:spcBef>
                <a:spcPts val="0"/>
              </a:spcBef>
              <a:spcAft>
                <a:spcPts val="0"/>
              </a:spcAft>
              <a:buFont typeface="Arial" panose="020B0604020202020204" pitchFamily="34" charset="0"/>
              <a:buChar char="•"/>
            </a:pPr>
            <a:r>
              <a:rPr lang="en-US" sz="1800" baseline="0" dirty="0">
                <a:effectLst/>
                <a:latin typeface="Book Antiqua"/>
                <a:ea typeface="Calibri" panose="020F0502020204030204" pitchFamily="34" charset="0"/>
                <a:cs typeface="Times New Roman"/>
              </a:rPr>
              <a:t>Arduino Uno embedded with Temperature sensor, pH sensor, Soil Moisture sensor and Humidity sensor to input accurate values of the above parameters to the system.</a:t>
            </a:r>
            <a:endParaRPr lang="en-US" sz="1800" dirty="0">
              <a:effectLst/>
              <a:latin typeface="Book Antiqua"/>
              <a:ea typeface="Calibri" panose="020F0502020204030204" pitchFamily="34" charset="0"/>
              <a:cs typeface="Times New Roman"/>
            </a:endParaRPr>
          </a:p>
          <a:p>
            <a:pPr marL="0" marR="0">
              <a:lnSpc>
                <a:spcPct val="107000"/>
              </a:lnSpc>
              <a:spcBef>
                <a:spcPts val="0"/>
              </a:spcBef>
              <a:spcAft>
                <a:spcPts val="0"/>
              </a:spcAft>
            </a:pP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BBD6D8DD-29EA-4503-AE08-2A48A4228AF6}"/>
              </a:ext>
            </a:extLst>
          </p:cNvPr>
          <p:cNvSpPr txBox="1"/>
          <p:nvPr/>
        </p:nvSpPr>
        <p:spPr>
          <a:xfrm>
            <a:off x="1483360" y="3962997"/>
            <a:ext cx="9712960" cy="1859355"/>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Designed</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exclusively for areas in and around Coimbatore. </a:t>
            </a: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All</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necessary</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soil parameters are taken</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into consideration</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Ensemble model gives more prediction and efficiency than any of the models could achieve alone.</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a:ea typeface="Calibri" panose="020F0502020204030204" pitchFamily="34" charset="0"/>
                <a:cs typeface="Times New Roman"/>
              </a:rPr>
              <a:t>Since IoT</a:t>
            </a:r>
            <a:r>
              <a:rPr lang="en-IN" sz="1800" baseline="0" dirty="0">
                <a:effectLst/>
                <a:latin typeface="Book Antiqua"/>
                <a:ea typeface="Calibri" panose="020F0502020204030204" pitchFamily="34" charset="0"/>
                <a:cs typeface="Times New Roman"/>
              </a:rPr>
              <a:t> is implemented to collect input data, the recommendation system is very precise and suitable.</a:t>
            </a:r>
            <a:endParaRPr lang="en-IN" sz="1800" dirty="0">
              <a:effectLst/>
              <a:latin typeface="Book Antiqua"/>
              <a:ea typeface="Calibri" panose="020F0502020204030204" pitchFamily="34" charset="0"/>
              <a:cs typeface="Times New Roman"/>
            </a:endParaRPr>
          </a:p>
        </p:txBody>
      </p:sp>
      <p:sp>
        <p:nvSpPr>
          <p:cNvPr id="8" name="Rectangle 7">
            <a:extLst>
              <a:ext uri="{FF2B5EF4-FFF2-40B4-BE49-F238E27FC236}">
                <a16:creationId xmlns:a16="http://schemas.microsoft.com/office/drawing/2014/main" xmlns="" id="{CFF50F81-BE8E-49F2-9817-505E18B1CCDF}"/>
              </a:ext>
            </a:extLst>
          </p:cNvPr>
          <p:cNvSpPr/>
          <p:nvPr/>
        </p:nvSpPr>
        <p:spPr>
          <a:xfrm>
            <a:off x="2323214" y="281522"/>
            <a:ext cx="7403332" cy="769441"/>
          </a:xfrm>
          <a:prstGeom prst="rect">
            <a:avLst/>
          </a:prstGeom>
        </p:spPr>
        <p:txBody>
          <a:bodyPr wrap="square" lIns="91440" tIns="45720" rIns="91440" bIns="45720" anchor="t">
            <a:spAutoFit/>
          </a:bodyPr>
          <a:lstStyle/>
          <a:p>
            <a:r>
              <a:rPr lang="en-US" sz="4400" b="1" dirty="0">
                <a:solidFill>
                  <a:srgbClr val="489633"/>
                </a:solidFill>
                <a:latin typeface="Adobe Garamond Pro"/>
                <a:ea typeface="Adobe Fangsong Std R"/>
              </a:rPr>
              <a:t>OUR PROPOSED SYSTEM</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
        <p:nvSpPr>
          <p:cNvPr id="11" name="TextBox 10">
            <a:extLst>
              <a:ext uri="{FF2B5EF4-FFF2-40B4-BE49-F238E27FC236}">
                <a16:creationId xmlns:a16="http://schemas.microsoft.com/office/drawing/2014/main" xmlns="" id="{7FF4B274-83A6-4042-9645-81C90CBD35FC}"/>
              </a:ext>
            </a:extLst>
          </p:cNvPr>
          <p:cNvSpPr txBox="1"/>
          <p:nvPr/>
        </p:nvSpPr>
        <p:spPr>
          <a:xfrm>
            <a:off x="1483360" y="1483360"/>
            <a:ext cx="272288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METHODOLOGY</a:t>
            </a:r>
          </a:p>
        </p:txBody>
      </p:sp>
      <p:sp>
        <p:nvSpPr>
          <p:cNvPr id="13" name="TextBox 12">
            <a:extLst>
              <a:ext uri="{FF2B5EF4-FFF2-40B4-BE49-F238E27FC236}">
                <a16:creationId xmlns:a16="http://schemas.microsoft.com/office/drawing/2014/main" xmlns="" id="{4480C92E-7E4A-4198-B131-5FF7103EAD54}"/>
              </a:ext>
            </a:extLst>
          </p:cNvPr>
          <p:cNvSpPr txBox="1"/>
          <p:nvPr/>
        </p:nvSpPr>
        <p:spPr>
          <a:xfrm>
            <a:off x="1483360" y="3562132"/>
            <a:ext cx="609600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ADVANTAGES</a:t>
            </a:r>
          </a:p>
        </p:txBody>
      </p:sp>
    </p:spTree>
    <p:extLst>
      <p:ext uri="{BB962C8B-B14F-4D97-AF65-F5344CB8AC3E}">
        <p14:creationId xmlns:p14="http://schemas.microsoft.com/office/powerpoint/2010/main" val="34728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8">
            <a:extLst>
              <a:ext uri="{FF2B5EF4-FFF2-40B4-BE49-F238E27FC236}">
                <a16:creationId xmlns:a16="http://schemas.microsoft.com/office/drawing/2014/main" xmlns="" id="{9022BE29-F0B9-439E-9A5E-2491DA45765A}"/>
              </a:ext>
            </a:extLst>
          </p:cNvPr>
          <p:cNvSpPr txBox="1"/>
          <p:nvPr/>
        </p:nvSpPr>
        <p:spPr>
          <a:xfrm>
            <a:off x="6159752" y="2362972"/>
            <a:ext cx="2053522" cy="3106325"/>
          </a:xfrm>
          <a:prstGeom prst="rect">
            <a:avLst/>
          </a:prstGeom>
          <a:solidFill>
            <a:srgbClr val="92D050"/>
          </a:solidFill>
          <a:ln>
            <a:solidFill>
              <a:schemeClr val="accent1">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600" dirty="0">
                <a:solidFill>
                  <a:schemeClr val="tx1"/>
                </a:solidFill>
                <a:effectLst/>
                <a:ea typeface="Calibri" panose="020F0502020204030204" pitchFamily="34" charset="0"/>
                <a:cs typeface="Times New Roman" panose="02020603050405020304" pitchFamily="18" charset="0"/>
              </a:rPr>
              <a:t>     Ensemble Model</a:t>
            </a: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D80789D5-805A-4637-A539-3A122B455431}"/>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5</a:t>
            </a:fld>
            <a:endParaRPr lang="en-US" noProof="0" dirty="0">
              <a:solidFill>
                <a:srgbClr val="489633"/>
              </a:solidFill>
            </a:endParaRPr>
          </a:p>
        </p:txBody>
      </p:sp>
      <p:sp>
        <p:nvSpPr>
          <p:cNvPr id="3" name="TextBox 2">
            <a:extLst>
              <a:ext uri="{FF2B5EF4-FFF2-40B4-BE49-F238E27FC236}">
                <a16:creationId xmlns:a16="http://schemas.microsoft.com/office/drawing/2014/main" xmlns="" id="{A97EA262-2676-4E86-8E83-2DC05DAD5075}"/>
              </a:ext>
            </a:extLst>
          </p:cNvPr>
          <p:cNvSpPr txBox="1"/>
          <p:nvPr/>
        </p:nvSpPr>
        <p:spPr>
          <a:xfrm>
            <a:off x="1081666" y="236062"/>
            <a:ext cx="9854498" cy="769441"/>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panose="02020502060506020403" pitchFamily="18" charset="0"/>
                <a:ea typeface="Calibri" panose="020F0502020204030204" pitchFamily="34" charset="0"/>
                <a:cs typeface="Times New Roman"/>
              </a:rPr>
              <a:t>SYSTEM DESIGN</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graphicFrame>
        <p:nvGraphicFramePr>
          <p:cNvPr id="9" name="Diagram 3">
            <a:extLst>
              <a:ext uri="{FF2B5EF4-FFF2-40B4-BE49-F238E27FC236}">
                <a16:creationId xmlns:a16="http://schemas.microsoft.com/office/drawing/2014/main" xmlns="" id="{85594EBC-6346-4050-843B-54ED926DE446}"/>
              </a:ext>
            </a:extLst>
          </p:cNvPr>
          <p:cNvGraphicFramePr/>
          <p:nvPr>
            <p:extLst>
              <p:ext uri="{D42A27DB-BD31-4B8C-83A1-F6EECF244321}">
                <p14:modId xmlns:p14="http://schemas.microsoft.com/office/powerpoint/2010/main" val="231542061"/>
              </p:ext>
            </p:extLst>
          </p:nvPr>
        </p:nvGraphicFramePr>
        <p:xfrm>
          <a:off x="783771" y="1768928"/>
          <a:ext cx="10961915" cy="4452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xmlns="" id="{CAF59D75-E47A-46A3-BBD9-1591F36E4604}"/>
              </a:ext>
            </a:extLst>
          </p:cNvPr>
          <p:cNvCxnSpPr>
            <a:cxnSpLocks/>
            <a:endCxn id="12" idx="0"/>
          </p:cNvCxnSpPr>
          <p:nvPr/>
        </p:nvCxnSpPr>
        <p:spPr>
          <a:xfrm flipH="1">
            <a:off x="1578429" y="4348069"/>
            <a:ext cx="1153885" cy="461869"/>
          </a:xfrm>
          <a:prstGeom prst="line">
            <a:avLst/>
          </a:prstGeom>
          <a:ln>
            <a:solidFill>
              <a:schemeClr val="tx1">
                <a:lumMod val="95000"/>
                <a:lumOff val="5000"/>
                <a:alpha val="50000"/>
              </a:schemeClr>
            </a:solidFill>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xmlns="" id="{2F806353-362D-4460-BEA4-E6B438DBA9F5}"/>
              </a:ext>
            </a:extLst>
          </p:cNvPr>
          <p:cNvSpPr/>
          <p:nvPr/>
        </p:nvSpPr>
        <p:spPr>
          <a:xfrm>
            <a:off x="783771" y="4609326"/>
            <a:ext cx="1589315" cy="859971"/>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Soil Characteristics</a:t>
            </a:r>
          </a:p>
          <a:p>
            <a:pPr algn="ctr"/>
            <a:endParaRPr lang="en-IN" dirty="0"/>
          </a:p>
        </p:txBody>
      </p:sp>
      <p:sp>
        <p:nvSpPr>
          <p:cNvPr id="14" name="Rectangle: Rounded Corners 13">
            <a:extLst>
              <a:ext uri="{FF2B5EF4-FFF2-40B4-BE49-F238E27FC236}">
                <a16:creationId xmlns:a16="http://schemas.microsoft.com/office/drawing/2014/main" xmlns="" id="{14EFDFA4-D306-42DF-93C0-54B6B0DEDE10}"/>
              </a:ext>
            </a:extLst>
          </p:cNvPr>
          <p:cNvSpPr/>
          <p:nvPr/>
        </p:nvSpPr>
        <p:spPr>
          <a:xfrm>
            <a:off x="8224163" y="1311596"/>
            <a:ext cx="1338943" cy="79465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Sensor Data (IoT)</a:t>
            </a:r>
            <a:endParaRPr lang="en-IN" sz="1600" dirty="0"/>
          </a:p>
        </p:txBody>
      </p:sp>
      <p:sp>
        <p:nvSpPr>
          <p:cNvPr id="15" name="Rectangle: Rounded Corners 14">
            <a:extLst>
              <a:ext uri="{FF2B5EF4-FFF2-40B4-BE49-F238E27FC236}">
                <a16:creationId xmlns:a16="http://schemas.microsoft.com/office/drawing/2014/main" xmlns="" id="{15B9755B-C8ED-4830-8AF6-59109330158D}"/>
              </a:ext>
            </a:extLst>
          </p:cNvPr>
          <p:cNvSpPr/>
          <p:nvPr/>
        </p:nvSpPr>
        <p:spPr>
          <a:xfrm>
            <a:off x="9836760" y="1316906"/>
            <a:ext cx="1654628" cy="92528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User</a:t>
            </a:r>
            <a:r>
              <a:rPr lang="en-IN"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Input </a:t>
            </a: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(Location, Soil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xmlns="" id="{938645D6-443D-494F-AF5F-BC525F86AF54}"/>
              </a:ext>
            </a:extLst>
          </p:cNvPr>
          <p:cNvCxnSpPr>
            <a:cxnSpLocks/>
            <a:stCxn id="14" idx="2"/>
          </p:cNvCxnSpPr>
          <p:nvPr/>
        </p:nvCxnSpPr>
        <p:spPr>
          <a:xfrm>
            <a:off x="8893635" y="2106252"/>
            <a:ext cx="152395" cy="152490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xmlns="" id="{5E307919-62C2-4F07-BE24-176D72730756}"/>
              </a:ext>
            </a:extLst>
          </p:cNvPr>
          <p:cNvCxnSpPr>
            <a:cxnSpLocks/>
            <a:stCxn id="15" idx="2"/>
          </p:cNvCxnSpPr>
          <p:nvPr/>
        </p:nvCxnSpPr>
        <p:spPr>
          <a:xfrm flipH="1">
            <a:off x="9154888" y="2242192"/>
            <a:ext cx="1509186" cy="1388966"/>
          </a:xfrm>
          <a:prstGeom prst="line">
            <a:avLst/>
          </a:prstGeom>
        </p:spPr>
        <p:style>
          <a:lnRef idx="3">
            <a:schemeClr val="dk1"/>
          </a:lnRef>
          <a:fillRef idx="0">
            <a:schemeClr val="dk1"/>
          </a:fillRef>
          <a:effectRef idx="2">
            <a:schemeClr val="dk1"/>
          </a:effectRef>
          <a:fontRef idx="minor">
            <a:schemeClr val="tx1"/>
          </a:fontRef>
        </p:style>
      </p:cxnSp>
      <p:sp>
        <p:nvSpPr>
          <p:cNvPr id="44" name="Action Button: Get Information 43">
            <a:hlinkClick r:id="" action="ppaction://hlinkshowjump?jump=nextslide" highlightClick="1"/>
            <a:extLst>
              <a:ext uri="{FF2B5EF4-FFF2-40B4-BE49-F238E27FC236}">
                <a16:creationId xmlns:a16="http://schemas.microsoft.com/office/drawing/2014/main" xmlns="" id="{237FF92A-B2FB-404F-9D74-B8F92E9F6F9C}"/>
              </a:ext>
            </a:extLst>
          </p:cNvPr>
          <p:cNvSpPr/>
          <p:nvPr/>
        </p:nvSpPr>
        <p:spPr>
          <a:xfrm>
            <a:off x="9154887" y="1779549"/>
            <a:ext cx="408219" cy="261390"/>
          </a:xfrm>
          <a:prstGeom prst="actionButtonInformation">
            <a:avLst/>
          </a:prstGeom>
          <a:solidFill>
            <a:srgbClr val="489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xmlns="" id="{BAD63CBC-9223-40FC-A4A3-C884E4DD21F3}"/>
              </a:ext>
            </a:extLst>
          </p:cNvPr>
          <p:cNvCxnSpPr>
            <a:cxnSpLocks/>
          </p:cNvCxnSpPr>
          <p:nvPr/>
        </p:nvCxnSpPr>
        <p:spPr>
          <a:xfrm>
            <a:off x="7957457" y="3102429"/>
            <a:ext cx="424543" cy="52872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A86AFB2F-729E-4F45-8986-15EB4C61EDD4}"/>
              </a:ext>
            </a:extLst>
          </p:cNvPr>
          <p:cNvCxnSpPr/>
          <p:nvPr/>
        </p:nvCxnSpPr>
        <p:spPr>
          <a:xfrm flipV="1">
            <a:off x="8109857" y="4348069"/>
            <a:ext cx="457200" cy="6593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347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7C45E22-077F-4714-BEC0-74ED80FE39EE}"/>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6</a:t>
            </a:fld>
            <a:endParaRPr lang="en-US" noProof="0" dirty="0">
              <a:solidFill>
                <a:srgbClr val="489633"/>
              </a:solidFill>
            </a:endParaRPr>
          </a:p>
        </p:txBody>
      </p:sp>
      <p:sp>
        <p:nvSpPr>
          <p:cNvPr id="6" name="Rounded Rectangle 2">
            <a:extLst>
              <a:ext uri="{FF2B5EF4-FFF2-40B4-BE49-F238E27FC236}">
                <a16:creationId xmlns:a16="http://schemas.microsoft.com/office/drawing/2014/main" xmlns="" id="{496DC395-C3F1-49E2-B784-6FA6F65B1232}"/>
              </a:ext>
            </a:extLst>
          </p:cNvPr>
          <p:cNvSpPr/>
          <p:nvPr/>
        </p:nvSpPr>
        <p:spPr>
          <a:xfrm>
            <a:off x="2027542" y="1224326"/>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Arduino Uno R3 and Sensors</a:t>
            </a:r>
          </a:p>
        </p:txBody>
      </p:sp>
      <p:sp>
        <p:nvSpPr>
          <p:cNvPr id="7" name="Rounded Rectangle 4">
            <a:extLst>
              <a:ext uri="{FF2B5EF4-FFF2-40B4-BE49-F238E27FC236}">
                <a16:creationId xmlns:a16="http://schemas.microsoft.com/office/drawing/2014/main" xmlns="" id="{ABCFB08B-E77D-46D4-9436-E040BD81AB04}"/>
              </a:ext>
            </a:extLst>
          </p:cNvPr>
          <p:cNvSpPr/>
          <p:nvPr/>
        </p:nvSpPr>
        <p:spPr>
          <a:xfrm>
            <a:off x="2027542" y="3915275"/>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Input to the trained system</a:t>
            </a:r>
          </a:p>
        </p:txBody>
      </p:sp>
      <p:sp>
        <p:nvSpPr>
          <p:cNvPr id="8" name="Rounded Rectangle 5">
            <a:extLst>
              <a:ext uri="{FF2B5EF4-FFF2-40B4-BE49-F238E27FC236}">
                <a16:creationId xmlns:a16="http://schemas.microsoft.com/office/drawing/2014/main" xmlns="" id="{AB7FA6E3-8A03-4CED-927E-DE1B7F240394}"/>
              </a:ext>
            </a:extLst>
          </p:cNvPr>
          <p:cNvSpPr/>
          <p:nvPr/>
        </p:nvSpPr>
        <p:spPr>
          <a:xfrm>
            <a:off x="6649651" y="3857967"/>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Server</a:t>
            </a:r>
          </a:p>
        </p:txBody>
      </p:sp>
      <p:sp>
        <p:nvSpPr>
          <p:cNvPr id="9" name="Rounded Rectangle 6">
            <a:extLst>
              <a:ext uri="{FF2B5EF4-FFF2-40B4-BE49-F238E27FC236}">
                <a16:creationId xmlns:a16="http://schemas.microsoft.com/office/drawing/2014/main" xmlns="" id="{8F7FADEC-43B5-4241-ABA9-E7470434709F}"/>
              </a:ext>
            </a:extLst>
          </p:cNvPr>
          <p:cNvSpPr/>
          <p:nvPr/>
        </p:nvSpPr>
        <p:spPr>
          <a:xfrm>
            <a:off x="6649651" y="1178124"/>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ESP8266 Wi-Fi Module</a:t>
            </a:r>
          </a:p>
        </p:txBody>
      </p:sp>
      <p:cxnSp>
        <p:nvCxnSpPr>
          <p:cNvPr id="10" name="Straight Arrow Connector 9">
            <a:extLst>
              <a:ext uri="{FF2B5EF4-FFF2-40B4-BE49-F238E27FC236}">
                <a16:creationId xmlns:a16="http://schemas.microsoft.com/office/drawing/2014/main" xmlns="" id="{663218D3-E1A9-4B89-AC24-C4D0C8D4D3B0}"/>
              </a:ext>
            </a:extLst>
          </p:cNvPr>
          <p:cNvCxnSpPr>
            <a:cxnSpLocks/>
          </p:cNvCxnSpPr>
          <p:nvPr/>
        </p:nvCxnSpPr>
        <p:spPr>
          <a:xfrm flipV="1">
            <a:off x="4808594" y="1670235"/>
            <a:ext cx="1841057" cy="1110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xmlns="" id="{BDB367F4-A447-48C0-A2A4-990A54503C5B}"/>
              </a:ext>
            </a:extLst>
          </p:cNvPr>
          <p:cNvCxnSpPr>
            <a:cxnSpLocks/>
            <a:stCxn id="9" idx="2"/>
            <a:endCxn id="8" idx="0"/>
          </p:cNvCxnSpPr>
          <p:nvPr/>
        </p:nvCxnSpPr>
        <p:spPr>
          <a:xfrm>
            <a:off x="7970452" y="2184559"/>
            <a:ext cx="0" cy="167340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xmlns="" id="{BA8FE987-822D-49C0-99B9-E03B44C66743}"/>
              </a:ext>
            </a:extLst>
          </p:cNvPr>
          <p:cNvCxnSpPr>
            <a:stCxn id="8" idx="1"/>
            <a:endCxn id="7" idx="3"/>
          </p:cNvCxnSpPr>
          <p:nvPr/>
        </p:nvCxnSpPr>
        <p:spPr>
          <a:xfrm flipH="1" flipV="1">
            <a:off x="4808594" y="4361184"/>
            <a:ext cx="1841057" cy="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09363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US" noProof="0" smtClean="0">
                <a:solidFill>
                  <a:srgbClr val="489633"/>
                </a:solidFill>
              </a:rPr>
              <a:pPr/>
              <a:t>7</a:t>
            </a:fld>
            <a:endParaRPr lang="en-US" noProof="0" dirty="0">
              <a:solidFill>
                <a:srgbClr val="489633"/>
              </a:solidFill>
            </a:endParaRPr>
          </a:p>
        </p:txBody>
      </p:sp>
      <p:sp>
        <p:nvSpPr>
          <p:cNvPr id="3" name="Rectangle 2"/>
          <p:cNvSpPr/>
          <p:nvPr/>
        </p:nvSpPr>
        <p:spPr>
          <a:xfrm>
            <a:off x="1182343" y="2487573"/>
            <a:ext cx="4497917" cy="4062651"/>
          </a:xfrm>
          <a:prstGeom prst="rect">
            <a:avLst/>
          </a:prstGeom>
        </p:spPr>
        <p:txBody>
          <a:bodyPr wrap="square" lIns="91440" tIns="45720" rIns="91440" bIns="45720" anchor="t">
            <a:spAutoFit/>
          </a:bodyPr>
          <a:lstStyle/>
          <a:p>
            <a:r>
              <a:rPr lang="en-IN" b="1" dirty="0">
                <a:ea typeface="+mn-lt"/>
                <a:cs typeface="+mn-lt"/>
              </a:rPr>
              <a:t>        </a:t>
            </a:r>
            <a:r>
              <a:rPr lang="en-IN" sz="2000" b="1" dirty="0">
                <a:solidFill>
                  <a:srgbClr val="489633"/>
                </a:solidFill>
                <a:latin typeface="Book Antiqua"/>
                <a:ea typeface="+mn-lt"/>
                <a:cs typeface="+mn-lt"/>
              </a:rPr>
              <a:t>HARDWARE REQUIREMENTS:</a:t>
            </a:r>
            <a:r>
              <a:rPr lang="en-IN" sz="2000" dirty="0">
                <a:latin typeface="Book Antiqua"/>
                <a:ea typeface="+mn-lt"/>
                <a:cs typeface="+mn-lt"/>
              </a:rPr>
              <a:t> </a:t>
            </a:r>
            <a:endParaRPr lang="en-IN" sz="2000" dirty="0">
              <a:latin typeface="Book Antiqua"/>
            </a:endParaRPr>
          </a:p>
          <a:p>
            <a:endParaRPr lang="en-IN" sz="2000" dirty="0">
              <a:latin typeface="Book Antiqua"/>
              <a:ea typeface="+mn-lt"/>
              <a:cs typeface="+mn-lt"/>
            </a:endParaRPr>
          </a:p>
          <a:p>
            <a:r>
              <a:rPr lang="en-IN" sz="2000" dirty="0">
                <a:latin typeface="Book Antiqua"/>
                <a:ea typeface="+mn-lt"/>
                <a:cs typeface="+mn-lt"/>
              </a:rPr>
              <a:t>        </a:t>
            </a:r>
            <a:r>
              <a:rPr lang="en-IN" sz="2000" b="1" dirty="0">
                <a:latin typeface="Book Antiqua"/>
                <a:ea typeface="+mn-lt"/>
                <a:cs typeface="+mn-lt"/>
              </a:rPr>
              <a:t>IoT:</a:t>
            </a:r>
            <a:r>
              <a:rPr lang="en-IN" sz="2000" dirty="0">
                <a:latin typeface="Book Antiqua"/>
                <a:ea typeface="+mn-lt"/>
                <a:cs typeface="+mn-lt"/>
              </a:rPr>
              <a:t> </a:t>
            </a:r>
            <a:endParaRPr lang="en-IN" sz="2000" dirty="0">
              <a:latin typeface="Book Antiqua"/>
            </a:endParaRPr>
          </a:p>
          <a:p>
            <a:pPr marL="742950" lvl="1" indent="-285750">
              <a:buFont typeface="Arial"/>
              <a:buChar char="•"/>
            </a:pPr>
            <a:r>
              <a:rPr lang="en-IN" sz="2000" dirty="0">
                <a:latin typeface="Book Antiqua"/>
                <a:ea typeface="+mn-lt"/>
                <a:cs typeface="+mn-lt"/>
              </a:rPr>
              <a:t>Arduino Uno R3</a:t>
            </a:r>
            <a:endParaRPr lang="en-US" sz="2000" dirty="0">
              <a:latin typeface="Book Antiqua"/>
            </a:endParaRPr>
          </a:p>
          <a:p>
            <a:pPr marL="742950" lvl="1" indent="-285750">
              <a:buFont typeface="Arial"/>
              <a:buChar char="•"/>
            </a:pPr>
            <a:r>
              <a:rPr lang="en-IN" sz="2000">
                <a:latin typeface="Book Antiqua"/>
                <a:ea typeface="+mn-lt"/>
                <a:cs typeface="+mn-lt"/>
              </a:rPr>
              <a:t>Temperature Sensor</a:t>
            </a:r>
            <a:endParaRPr lang="en-IN" sz="2000" dirty="0">
              <a:latin typeface="Book Antiqua"/>
            </a:endParaRPr>
          </a:p>
          <a:p>
            <a:pPr marL="742950" lvl="1" indent="-285750">
              <a:buFont typeface="Arial"/>
              <a:buChar char="•"/>
            </a:pPr>
            <a:r>
              <a:rPr lang="en-IN" sz="2000" dirty="0">
                <a:latin typeface="Book Antiqua"/>
                <a:ea typeface="+mn-lt"/>
                <a:cs typeface="+mn-lt"/>
              </a:rPr>
              <a:t>Soil Moisture Sensor</a:t>
            </a:r>
            <a:endParaRPr lang="en-IN" sz="2000" dirty="0">
              <a:latin typeface="Book Antiqua"/>
            </a:endParaRPr>
          </a:p>
          <a:p>
            <a:pPr marL="742950" lvl="1" indent="-285750">
              <a:buFont typeface="Arial"/>
              <a:buChar char="•"/>
            </a:pPr>
            <a:r>
              <a:rPr lang="en-IN" sz="2000" dirty="0">
                <a:latin typeface="Book Antiqua"/>
                <a:ea typeface="+mn-lt"/>
                <a:cs typeface="+mn-lt"/>
              </a:rPr>
              <a:t>Soil pH Sensor</a:t>
            </a:r>
            <a:endParaRPr lang="en-IN" sz="2000" dirty="0">
              <a:latin typeface="Book Antiqua"/>
            </a:endParaRPr>
          </a:p>
          <a:p>
            <a:pPr marL="742950" lvl="1" indent="-285750">
              <a:buFont typeface="Arial"/>
              <a:buChar char="•"/>
            </a:pPr>
            <a:r>
              <a:rPr lang="en-IN" sz="2000" dirty="0">
                <a:latin typeface="Book Antiqua"/>
                <a:ea typeface="+mn-lt"/>
                <a:cs typeface="+mn-lt"/>
              </a:rPr>
              <a:t>ESP8266 Wi-Fi Module</a:t>
            </a:r>
          </a:p>
          <a:p>
            <a:pPr lvl="1"/>
            <a:endParaRPr lang="en-IN" sz="2000" dirty="0">
              <a:latin typeface="Book Antiqua"/>
              <a:ea typeface="+mn-lt"/>
              <a:cs typeface="+mn-lt"/>
            </a:endParaRPr>
          </a:p>
          <a:p>
            <a:pPr lvl="1"/>
            <a:r>
              <a:rPr lang="en-IN" sz="2000" b="1" dirty="0">
                <a:latin typeface="Book Antiqua"/>
                <a:ea typeface="+mn-lt"/>
                <a:cs typeface="+mn-lt"/>
              </a:rPr>
              <a:t>Operating Systems:</a:t>
            </a:r>
            <a:r>
              <a:rPr lang="en-IN" sz="2000" dirty="0">
                <a:latin typeface="Book Antiqua"/>
                <a:ea typeface="+mn-lt"/>
                <a:cs typeface="+mn-lt"/>
              </a:rPr>
              <a:t> Windows 8 or above </a:t>
            </a:r>
          </a:p>
          <a:p>
            <a:pPr lvl="1"/>
            <a:r>
              <a:rPr lang="en-IN" sz="2000" b="1" dirty="0">
                <a:latin typeface="Book Antiqua"/>
                <a:ea typeface="+mn-lt"/>
                <a:cs typeface="+mn-lt"/>
              </a:rPr>
              <a:t>Memory:</a:t>
            </a:r>
            <a:r>
              <a:rPr lang="en-IN" sz="2000" dirty="0">
                <a:latin typeface="Book Antiqua"/>
                <a:ea typeface="+mn-lt"/>
                <a:cs typeface="+mn-lt"/>
              </a:rPr>
              <a:t> Minimum 4 GB RAM </a:t>
            </a:r>
            <a:endParaRPr lang="en-IN" sz="2000" dirty="0">
              <a:latin typeface="Book Antiqua"/>
            </a:endParaRPr>
          </a:p>
          <a:p>
            <a:pPr lvl="1" algn="just"/>
            <a:endParaRPr lang="en-IN" dirty="0">
              <a:effectLst/>
              <a:latin typeface="Adobe Garamond Pro"/>
              <a:ea typeface="Calibri" panose="020F0502020204030204" pitchFamily="34" charset="0"/>
              <a:cs typeface="Calibri"/>
            </a:endParaRPr>
          </a:p>
        </p:txBody>
      </p:sp>
      <p:sp>
        <p:nvSpPr>
          <p:cNvPr id="4" name="TextBox 3">
            <a:extLst>
              <a:ext uri="{FF2B5EF4-FFF2-40B4-BE49-F238E27FC236}">
                <a16:creationId xmlns:a16="http://schemas.microsoft.com/office/drawing/2014/main" xmlns="" id="{B06339F3-C9BE-47FF-BC18-95DB98AFC5B8}"/>
              </a:ext>
            </a:extLst>
          </p:cNvPr>
          <p:cNvSpPr txBox="1"/>
          <p:nvPr/>
        </p:nvSpPr>
        <p:spPr>
          <a:xfrm>
            <a:off x="1182343" y="805405"/>
            <a:ext cx="9823267" cy="1446550"/>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a:ea typeface="Calibri" panose="020F0502020204030204" pitchFamily="34" charset="0"/>
                <a:cs typeface="Calibri Light"/>
              </a:rPr>
              <a:t>HARDWARE AND SOFTWARE REQUIREMENTS</a:t>
            </a:r>
          </a:p>
        </p:txBody>
      </p:sp>
      <p:sp>
        <p:nvSpPr>
          <p:cNvPr id="10" name="TextBox 9">
            <a:extLst>
              <a:ext uri="{FF2B5EF4-FFF2-40B4-BE49-F238E27FC236}">
                <a16:creationId xmlns:a16="http://schemas.microsoft.com/office/drawing/2014/main" xmlns="" id="{55AA3450-7C5A-4B38-A3B3-62957E8B4C99}"/>
              </a:ext>
            </a:extLst>
          </p:cNvPr>
          <p:cNvSpPr txBox="1"/>
          <p:nvPr/>
        </p:nvSpPr>
        <p:spPr>
          <a:xfrm>
            <a:off x="6381750" y="2590800"/>
            <a:ext cx="495300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IN" sz="2000" b="1" dirty="0">
                <a:solidFill>
                  <a:srgbClr val="489633"/>
                </a:solidFill>
                <a:latin typeface="Book Antiqua"/>
              </a:rPr>
              <a:t>SOFTWARE REQUIREMENTS:</a:t>
            </a:r>
            <a:r>
              <a:rPr lang="en-IN" sz="2000" dirty="0">
                <a:solidFill>
                  <a:srgbClr val="489633"/>
                </a:solidFill>
                <a:latin typeface="Book Antiqua"/>
              </a:rPr>
              <a:t> </a:t>
            </a:r>
            <a:endParaRPr lang="en-US" sz="2000" dirty="0">
              <a:solidFill>
                <a:srgbClr val="489633"/>
              </a:solidFill>
              <a:latin typeface="Book Antiqua"/>
              <a:ea typeface="+mn-lt"/>
              <a:cs typeface="+mn-lt"/>
            </a:endParaRPr>
          </a:p>
          <a:p>
            <a:pPr lvl="1"/>
            <a:endParaRPr lang="en-IN" sz="2000" dirty="0">
              <a:solidFill>
                <a:srgbClr val="489633"/>
              </a:solidFill>
              <a:latin typeface="Book Antiqua"/>
            </a:endParaRPr>
          </a:p>
          <a:p>
            <a:pPr marL="742950" lvl="1" indent="-285750">
              <a:buFont typeface="Arial,Sans-Serif"/>
              <a:buChar char="•"/>
            </a:pPr>
            <a:r>
              <a:rPr lang="en-IN" sz="2000" dirty="0">
                <a:latin typeface="Book Antiqua"/>
              </a:rPr>
              <a:t>Arduino IDE 1.8.0</a:t>
            </a:r>
            <a:endParaRPr lang="en-US" sz="2000" dirty="0">
              <a:latin typeface="Book Antiqua"/>
              <a:ea typeface="+mn-lt"/>
              <a:cs typeface="+mn-lt"/>
            </a:endParaRPr>
          </a:p>
          <a:p>
            <a:pPr marL="742950" lvl="1" indent="-285750">
              <a:buFont typeface="Arial,Sans-Serif"/>
              <a:buChar char="•"/>
            </a:pPr>
            <a:r>
              <a:rPr lang="en-IN" sz="2000" dirty="0">
                <a:latin typeface="Book Antiqua"/>
              </a:rPr>
              <a:t>Python </a:t>
            </a:r>
            <a:endParaRPr lang="en-US" sz="2000" dirty="0">
              <a:latin typeface="Book Antiqua"/>
              <a:ea typeface="+mn-lt"/>
              <a:cs typeface="+mn-lt"/>
            </a:endParaRPr>
          </a:p>
          <a:p>
            <a:pPr marL="742950" lvl="1" indent="-285750">
              <a:buFont typeface="Arial,Sans-Serif"/>
              <a:buChar char="•"/>
            </a:pPr>
            <a:r>
              <a:rPr lang="en-IN" sz="2000" dirty="0" err="1">
                <a:latin typeface="Book Antiqua"/>
              </a:rPr>
              <a:t>Jupyter</a:t>
            </a:r>
            <a:r>
              <a:rPr lang="en-IN" sz="2000" dirty="0">
                <a:latin typeface="Book Antiqua"/>
              </a:rPr>
              <a:t> Notebook</a:t>
            </a:r>
            <a:endParaRPr lang="en-US" sz="2000" dirty="0">
              <a:latin typeface="Book Antiqua"/>
              <a:ea typeface="+mn-lt"/>
              <a:cs typeface="+mn-lt"/>
            </a:endParaRPr>
          </a:p>
          <a:p>
            <a:pPr algn="l"/>
            <a:endParaRPr lang="en-US" dirty="0"/>
          </a:p>
        </p:txBody>
      </p:sp>
    </p:spTree>
    <p:extLst>
      <p:ext uri="{BB962C8B-B14F-4D97-AF65-F5344CB8AC3E}">
        <p14:creationId xmlns:p14="http://schemas.microsoft.com/office/powerpoint/2010/main" val="158299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26A42-CE1A-48E9-B5C3-3E55BC181407}"/>
              </a:ext>
            </a:extLst>
          </p:cNvPr>
          <p:cNvSpPr>
            <a:spLocks noGrp="1"/>
          </p:cNvSpPr>
          <p:nvPr>
            <p:ph type="title"/>
          </p:nvPr>
        </p:nvSpPr>
        <p:spPr>
          <a:xfrm>
            <a:off x="3323473" y="2858839"/>
            <a:ext cx="5545054" cy="1140322"/>
          </a:xfrm>
        </p:spPr>
        <p:txBody>
          <a:bodyPr/>
          <a:lstStyle/>
          <a:p>
            <a:r>
              <a:rPr lang="en-US" sz="4400" b="1" dirty="0">
                <a:solidFill>
                  <a:srgbClr val="489633"/>
                </a:solidFill>
                <a:latin typeface="Adobe Garamond Pro"/>
                <a:cs typeface="Calibri Light" panose="020F0302020204030204" pitchFamily="34" charset="0"/>
              </a:rPr>
              <a:t>IMPLEMENTATION</a:t>
            </a:r>
            <a:endParaRPr lang="en-IN" sz="4400" dirty="0"/>
          </a:p>
        </p:txBody>
      </p:sp>
      <p:sp>
        <p:nvSpPr>
          <p:cNvPr id="3" name="Slide Number Placeholder 2">
            <a:extLst>
              <a:ext uri="{FF2B5EF4-FFF2-40B4-BE49-F238E27FC236}">
                <a16:creationId xmlns:a16="http://schemas.microsoft.com/office/drawing/2014/main" xmlns="" id="{017A9314-17FB-4272-B4B0-CE3B084A56B4}"/>
              </a:ext>
            </a:extLst>
          </p:cNvPr>
          <p:cNvSpPr>
            <a:spLocks noGrp="1"/>
          </p:cNvSpPr>
          <p:nvPr>
            <p:ph type="sldNum" sz="quarter" idx="11"/>
          </p:nvPr>
        </p:nvSpPr>
        <p:spPr>
          <a:xfrm>
            <a:off x="11496369" y="6185007"/>
            <a:ext cx="432000" cy="432000"/>
          </a:xfrm>
        </p:spPr>
        <p:txBody>
          <a:bodyPr/>
          <a:lstStyle/>
          <a:p>
            <a:fld id="{19B51A1E-902D-48AF-9020-955120F399B6}" type="slidenum">
              <a:rPr lang="en-US" noProof="0" smtClean="0"/>
              <a:pPr/>
              <a:t>8</a:t>
            </a:fld>
            <a:endParaRPr lang="en-US" noProof="0" dirty="0"/>
          </a:p>
        </p:txBody>
      </p:sp>
    </p:spTree>
    <p:extLst>
      <p:ext uri="{BB962C8B-B14F-4D97-AF65-F5344CB8AC3E}">
        <p14:creationId xmlns:p14="http://schemas.microsoft.com/office/powerpoint/2010/main" val="22853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1801B4A2-501F-4780-BE6E-7CE84E57010E}"/>
              </a:ext>
            </a:extLst>
          </p:cNvPr>
          <p:cNvPicPr>
            <a:picLocks noGrp="1" noChangeAspect="1"/>
          </p:cNvPicPr>
          <p:nvPr>
            <p:ph idx="1"/>
          </p:nvPr>
        </p:nvPicPr>
        <p:blipFill>
          <a:blip r:embed="rId2"/>
          <a:stretch>
            <a:fillRect/>
          </a:stretch>
        </p:blipFill>
        <p:spPr>
          <a:xfrm>
            <a:off x="850912" y="1700839"/>
            <a:ext cx="10167452" cy="2968816"/>
          </a:xfrm>
        </p:spPr>
      </p:pic>
      <p:sp>
        <p:nvSpPr>
          <p:cNvPr id="3" name="Title 2">
            <a:extLst>
              <a:ext uri="{FF2B5EF4-FFF2-40B4-BE49-F238E27FC236}">
                <a16:creationId xmlns:a16="http://schemas.microsoft.com/office/drawing/2014/main" xmlns="" id="{D1FD4255-EA50-4A8C-A4C9-347916EE147F}"/>
              </a:ext>
            </a:extLst>
          </p:cNvPr>
          <p:cNvSpPr>
            <a:spLocks noGrp="1"/>
          </p:cNvSpPr>
          <p:nvPr>
            <p:ph type="title"/>
          </p:nvPr>
        </p:nvSpPr>
        <p:spPr>
          <a:xfrm>
            <a:off x="4435772" y="654540"/>
            <a:ext cx="4579019" cy="850390"/>
          </a:xfrm>
        </p:spPr>
        <p:txBody>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DATA SET</a:t>
            </a:r>
            <a:br>
              <a:rPr lang="en-US" sz="4400" b="1" dirty="0">
                <a:solidFill>
                  <a:srgbClr val="489633"/>
                </a:solidFill>
                <a:latin typeface="Adobe Garamond Pro"/>
                <a:ea typeface="Calibri" panose="020F0502020204030204" pitchFamily="34" charset="0"/>
                <a:cs typeface="Calibri Light" panose="020F0302020204030204" pitchFamily="34" charset="0"/>
              </a:rPr>
            </a:br>
            <a:endParaRPr lang="en-IN" sz="4400" b="1" dirty="0">
              <a:solidFill>
                <a:schemeClr val="accent2"/>
              </a:solidFill>
              <a:latin typeface="Adobe Garamond Pro" panose="02020502060506020403"/>
            </a:endParaRPr>
          </a:p>
        </p:txBody>
      </p:sp>
    </p:spTree>
    <p:extLst>
      <p:ext uri="{BB962C8B-B14F-4D97-AF65-F5344CB8AC3E}">
        <p14:creationId xmlns:p14="http://schemas.microsoft.com/office/powerpoint/2010/main" val="3841435114"/>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6DB9DAA-588F-4E7A-A8D1-E2EBF048F1AE}">
  <ds:schemaRefs>
    <ds:schemaRef ds:uri="http://schemas.microsoft.com/sharepoint/v3/contenttype/forms"/>
  </ds:schemaRefs>
</ds:datastoreItem>
</file>

<file path=customXml/itemProps2.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C5C908-4F22-4D49-B2AD-A48F9AB51175}">
  <ds:schemaRefs>
    <ds:schemaRef ds:uri="http://purl.org/dc/terms/"/>
    <ds:schemaRef ds:uri="16c05727-aa75-4e4a-9b5f-8a80a1165891"/>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Pitch deck</Template>
  <TotalTime>0</TotalTime>
  <Words>758</Words>
  <Application>Microsoft Office PowerPoint</Application>
  <PresentationFormat>Widescreen</PresentationFormat>
  <Paragraphs>146</Paragraphs>
  <Slides>25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Adobe Fangsong Std R</vt:lpstr>
      <vt:lpstr>Adobe Garamond Pro</vt:lpstr>
      <vt:lpstr>Arial</vt:lpstr>
      <vt:lpstr>Arial,Sans-Serif</vt:lpstr>
      <vt:lpstr>Book Antiqua</vt:lpstr>
      <vt:lpstr>Calibri</vt:lpstr>
      <vt:lpstr>Calibri Light</vt:lpstr>
      <vt:lpstr>Corbel</vt:lpstr>
      <vt:lpstr>Rockwell</vt:lpstr>
      <vt:lpstr>Times New Roman</vt:lpstr>
      <vt:lpstr>Wingdings 2</vt:lpstr>
      <vt:lpstr>Office Theme</vt:lpstr>
      <vt:lpstr>Frame</vt:lpstr>
      <vt:lpstr>Precision Agriculture – Coimbatore based crop suggestion system using ML and IoT</vt:lpstr>
      <vt:lpstr>PowerPoint Presentation</vt:lpstr>
      <vt:lpstr>PowerPoint Presentation</vt:lpstr>
      <vt:lpstr>PowerPoint Presentation</vt:lpstr>
      <vt:lpstr>PowerPoint Presentation</vt:lpstr>
      <vt:lpstr>PowerPoint Presentation</vt:lpstr>
      <vt:lpstr>PowerPoint Presentation</vt:lpstr>
      <vt:lpstr>IMPLEMENTATION</vt:lpstr>
      <vt:lpstr>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dc:title>
  <dc:creator/>
  <cp:lastModifiedBy/>
  <cp:revision>1</cp:revision>
  <dcterms:created xsi:type="dcterms:W3CDTF">2021-01-22T19:26:36Z</dcterms:created>
  <dcterms:modified xsi:type="dcterms:W3CDTF">2021-03-22T04:36:28Z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