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89" r:id="rId5"/>
  </p:sldMasterIdLst>
  <p:notesMasterIdLst>
    <p:notesMasterId r:id="rId9"/>
  </p:notesMasterIdLst>
  <p:handoutMasterIdLst>
    <p:handoutMasterId r:id="rId10"/>
  </p:handoutMasterIdLst>
  <p:sldIdLst>
    <p:sldId id="259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63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7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509C9-707D-46C3-A802-7B242CDACC5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B38A71FD-8A92-4E0D-A5B4-C7AE7EFFD662}">
      <dgm:prSet phldrT="[Text]" custT="1"/>
      <dgm:spPr/>
      <dgm:t>
        <a:bodyPr/>
        <a:lstStyle/>
        <a:p>
          <a:r>
            <a:rPr lang="en-IN" sz="1800" b="1" dirty="0" smtClean="0">
              <a:solidFill>
                <a:srgbClr val="489633"/>
              </a:solidFill>
              <a:latin typeface="Adobe Garamond Pro" panose="02020502060506020403" pitchFamily="18" charset="0"/>
            </a:rPr>
            <a:t>1</a:t>
          </a:r>
          <a:r>
            <a:rPr lang="en-IN" sz="1800" b="1" baseline="30000" dirty="0" smtClean="0">
              <a:solidFill>
                <a:srgbClr val="489633"/>
              </a:solidFill>
              <a:latin typeface="Adobe Garamond Pro" panose="02020502060506020403" pitchFamily="18" charset="0"/>
            </a:rPr>
            <a:t>st</a:t>
          </a:r>
          <a:r>
            <a:rPr lang="en-IN" sz="1800" b="1" dirty="0" smtClean="0">
              <a:solidFill>
                <a:srgbClr val="489633"/>
              </a:solidFill>
              <a:latin typeface="Adobe Garamond Pro" panose="02020502060506020403" pitchFamily="18" charset="0"/>
            </a:rPr>
            <a:t> Review:</a:t>
          </a:r>
        </a:p>
        <a:p>
          <a:r>
            <a:rPr lang="en-IN" sz="1800" dirty="0" smtClean="0">
              <a:latin typeface="Adobe Garamond Pro" panose="02020502060506020403" pitchFamily="18" charset="0"/>
            </a:rPr>
            <a:t>Data set and requirement gathering and a start designing the mathematical model</a:t>
          </a:r>
          <a:endParaRPr lang="en-IN" sz="1800" dirty="0">
            <a:latin typeface="Adobe Garamond Pro" panose="02020502060506020403" pitchFamily="18" charset="0"/>
          </a:endParaRPr>
        </a:p>
      </dgm:t>
    </dgm:pt>
    <dgm:pt modelId="{56250D8D-8C1F-4F9A-8CBB-85CC5CEE607D}" type="parTrans" cxnId="{D3D9DB6D-3F5B-44FD-A1A9-E2717DB43FB8}">
      <dgm:prSet/>
      <dgm:spPr/>
      <dgm:t>
        <a:bodyPr/>
        <a:lstStyle/>
        <a:p>
          <a:endParaRPr lang="en-IN"/>
        </a:p>
      </dgm:t>
    </dgm:pt>
    <dgm:pt modelId="{40EE55BA-C923-4518-B7EA-907FFBFF8A9F}" type="sibTrans" cxnId="{D3D9DB6D-3F5B-44FD-A1A9-E2717DB43FB8}">
      <dgm:prSet/>
      <dgm:spPr/>
      <dgm:t>
        <a:bodyPr/>
        <a:lstStyle/>
        <a:p>
          <a:endParaRPr lang="en-IN"/>
        </a:p>
      </dgm:t>
    </dgm:pt>
    <dgm:pt modelId="{5709B703-D95F-4C3F-9787-9AD1C0D8AB61}">
      <dgm:prSet phldrT="[Text]" custT="1"/>
      <dgm:spPr/>
      <dgm:t>
        <a:bodyPr/>
        <a:lstStyle/>
        <a:p>
          <a:r>
            <a:rPr lang="en-IN" sz="1800" b="1" dirty="0" smtClean="0">
              <a:solidFill>
                <a:srgbClr val="489633"/>
              </a:solidFill>
              <a:latin typeface="Adobe Garamond Pro" panose="02020502060506020403" pitchFamily="18" charset="0"/>
            </a:rPr>
            <a:t>2</a:t>
          </a:r>
          <a:r>
            <a:rPr lang="en-IN" sz="1800" b="1" baseline="30000" dirty="0" smtClean="0">
              <a:solidFill>
                <a:srgbClr val="489633"/>
              </a:solidFill>
              <a:latin typeface="Adobe Garamond Pro" panose="02020502060506020403" pitchFamily="18" charset="0"/>
            </a:rPr>
            <a:t>nd</a:t>
          </a:r>
          <a:r>
            <a:rPr lang="en-IN" sz="1800" b="1" dirty="0" smtClean="0">
              <a:solidFill>
                <a:srgbClr val="489633"/>
              </a:solidFill>
              <a:latin typeface="Adobe Garamond Pro" panose="02020502060506020403" pitchFamily="18" charset="0"/>
            </a:rPr>
            <a:t> Review:</a:t>
          </a:r>
        </a:p>
        <a:p>
          <a:r>
            <a:rPr lang="en-IN" sz="1800" dirty="0" smtClean="0">
              <a:latin typeface="Adobe Garamond Pro" panose="02020502060506020403" pitchFamily="18" charset="0"/>
            </a:rPr>
            <a:t>Review the completed mathematical model and start implementing the solution proposed</a:t>
          </a:r>
          <a:endParaRPr lang="en-IN" sz="1800" dirty="0">
            <a:latin typeface="Adobe Garamond Pro" panose="02020502060506020403" pitchFamily="18" charset="0"/>
          </a:endParaRPr>
        </a:p>
      </dgm:t>
    </dgm:pt>
    <dgm:pt modelId="{203C7CC9-3EC7-4B95-89F5-A67B15993E87}" type="parTrans" cxnId="{083AE5EA-D494-4FBA-8729-EDBE7DE65839}">
      <dgm:prSet/>
      <dgm:spPr/>
      <dgm:t>
        <a:bodyPr/>
        <a:lstStyle/>
        <a:p>
          <a:endParaRPr lang="en-IN"/>
        </a:p>
      </dgm:t>
    </dgm:pt>
    <dgm:pt modelId="{17DF329B-7A91-4335-8629-ABCE712DE0AC}" type="sibTrans" cxnId="{083AE5EA-D494-4FBA-8729-EDBE7DE65839}">
      <dgm:prSet/>
      <dgm:spPr/>
      <dgm:t>
        <a:bodyPr/>
        <a:lstStyle/>
        <a:p>
          <a:endParaRPr lang="en-IN"/>
        </a:p>
      </dgm:t>
    </dgm:pt>
    <dgm:pt modelId="{7AFB0A90-941D-445D-8485-DB0A0D61145D}">
      <dgm:prSet phldrT="[Text]" custT="1"/>
      <dgm:spPr/>
      <dgm:t>
        <a:bodyPr/>
        <a:lstStyle/>
        <a:p>
          <a:r>
            <a:rPr lang="en-IN" sz="1800" b="1" dirty="0" smtClean="0">
              <a:solidFill>
                <a:srgbClr val="489633"/>
              </a:solidFill>
              <a:latin typeface="Adobe Garamond Pro" panose="02020502060506020403" pitchFamily="18" charset="0"/>
            </a:rPr>
            <a:t>3</a:t>
          </a:r>
          <a:r>
            <a:rPr lang="en-IN" sz="1800" b="1" baseline="30000" dirty="0" smtClean="0">
              <a:solidFill>
                <a:srgbClr val="489633"/>
              </a:solidFill>
              <a:latin typeface="Adobe Garamond Pro" panose="02020502060506020403" pitchFamily="18" charset="0"/>
            </a:rPr>
            <a:t>rd</a:t>
          </a:r>
          <a:r>
            <a:rPr lang="en-IN" sz="1800" b="1" dirty="0" smtClean="0">
              <a:solidFill>
                <a:srgbClr val="489633"/>
              </a:solidFill>
              <a:latin typeface="Adobe Garamond Pro" panose="02020502060506020403" pitchFamily="18" charset="0"/>
            </a:rPr>
            <a:t> Review:</a:t>
          </a:r>
        </a:p>
        <a:p>
          <a:r>
            <a:rPr lang="en-IN" sz="1800" dirty="0" smtClean="0">
              <a:latin typeface="Adobe Garamond Pro" panose="02020502060506020403" pitchFamily="18" charset="0"/>
            </a:rPr>
            <a:t>Complete the implementation and documentation</a:t>
          </a:r>
          <a:endParaRPr lang="en-IN" sz="1800" dirty="0">
            <a:latin typeface="Adobe Garamond Pro" panose="02020502060506020403" pitchFamily="18" charset="0"/>
          </a:endParaRPr>
        </a:p>
      </dgm:t>
    </dgm:pt>
    <dgm:pt modelId="{1F6B79CA-8842-4B3B-B826-1FFC6DF47727}" type="parTrans" cxnId="{A40A8328-D234-468D-BF89-F8DFDFF03053}">
      <dgm:prSet/>
      <dgm:spPr/>
      <dgm:t>
        <a:bodyPr/>
        <a:lstStyle/>
        <a:p>
          <a:endParaRPr lang="en-IN"/>
        </a:p>
      </dgm:t>
    </dgm:pt>
    <dgm:pt modelId="{D2E3BA77-B1F0-484F-8E2C-22F95B2671D9}" type="sibTrans" cxnId="{A40A8328-D234-468D-BF89-F8DFDFF03053}">
      <dgm:prSet/>
      <dgm:spPr/>
      <dgm:t>
        <a:bodyPr/>
        <a:lstStyle/>
        <a:p>
          <a:endParaRPr lang="en-IN"/>
        </a:p>
      </dgm:t>
    </dgm:pt>
    <dgm:pt modelId="{9FCD4F36-41C2-4381-AEC6-AF89A16F48EC}" type="pres">
      <dgm:prSet presAssocID="{7AD509C9-707D-46C3-A802-7B242CDACC50}" presName="Name0" presStyleCnt="0">
        <dgm:presLayoutVars>
          <dgm:dir/>
          <dgm:resizeHandles val="exact"/>
        </dgm:presLayoutVars>
      </dgm:prSet>
      <dgm:spPr/>
    </dgm:pt>
    <dgm:pt modelId="{5B918699-1DEE-4700-B92B-BA07193F6578}" type="pres">
      <dgm:prSet presAssocID="{B38A71FD-8A92-4E0D-A5B4-C7AE7EFFD662}" presName="composite" presStyleCnt="0"/>
      <dgm:spPr/>
    </dgm:pt>
    <dgm:pt modelId="{3DF7AE2D-53B1-4A61-9769-3EE9B127A0F0}" type="pres">
      <dgm:prSet presAssocID="{B38A71FD-8A92-4E0D-A5B4-C7AE7EFFD662}" presName="bgChev" presStyleLbl="node1" presStyleIdx="0" presStyleCnt="3" custScaleX="137860" custScaleY="164707"/>
      <dgm:spPr>
        <a:solidFill>
          <a:srgbClr val="489633"/>
        </a:solidFill>
      </dgm:spPr>
    </dgm:pt>
    <dgm:pt modelId="{63DFABCB-4B8D-4847-B2F6-E25313A5A24F}" type="pres">
      <dgm:prSet presAssocID="{B38A71FD-8A92-4E0D-A5B4-C7AE7EFFD662}" presName="txNode" presStyleLbl="fgAcc1" presStyleIdx="0" presStyleCnt="3" custScaleX="137860" custScaleY="1647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FF3B7-E8A1-4A18-86B5-4CEFA4C300DF}" type="pres">
      <dgm:prSet presAssocID="{40EE55BA-C923-4518-B7EA-907FFBFF8A9F}" presName="compositeSpace" presStyleCnt="0"/>
      <dgm:spPr/>
    </dgm:pt>
    <dgm:pt modelId="{07DFE8C8-398B-4C19-9D41-56FE9CEE98E8}" type="pres">
      <dgm:prSet presAssocID="{5709B703-D95F-4C3F-9787-9AD1C0D8AB61}" presName="composite" presStyleCnt="0"/>
      <dgm:spPr/>
    </dgm:pt>
    <dgm:pt modelId="{35695D88-1A86-485F-8950-DBCAEB6C5E9D}" type="pres">
      <dgm:prSet presAssocID="{5709B703-D95F-4C3F-9787-9AD1C0D8AB61}" presName="bgChev" presStyleLbl="node1" presStyleIdx="1" presStyleCnt="3" custScaleX="132535" custScaleY="167010" custLinFactNeighborX="-1194" custLinFactNeighborY="1031"/>
      <dgm:spPr>
        <a:solidFill>
          <a:srgbClr val="489633"/>
        </a:solidFill>
      </dgm:spPr>
    </dgm:pt>
    <dgm:pt modelId="{7ACB3AEF-448C-4A50-8E91-8F5BB185BFAA}" type="pres">
      <dgm:prSet presAssocID="{5709B703-D95F-4C3F-9787-9AD1C0D8AB61}" presName="txNode" presStyleLbl="fgAcc1" presStyleIdx="1" presStyleCnt="3" custScaleX="132535" custScaleY="1670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8DC06-896A-40CD-8898-D9D3A3330CA3}" type="pres">
      <dgm:prSet presAssocID="{17DF329B-7A91-4335-8629-ABCE712DE0AC}" presName="compositeSpace" presStyleCnt="0"/>
      <dgm:spPr/>
    </dgm:pt>
    <dgm:pt modelId="{BC284858-B635-4A01-8B92-6B499885B2E4}" type="pres">
      <dgm:prSet presAssocID="{7AFB0A90-941D-445D-8485-DB0A0D61145D}" presName="composite" presStyleCnt="0"/>
      <dgm:spPr/>
    </dgm:pt>
    <dgm:pt modelId="{F5E207B6-9177-469A-A633-9D69A6D3A4D4}" type="pres">
      <dgm:prSet presAssocID="{7AFB0A90-941D-445D-8485-DB0A0D61145D}" presName="bgChev" presStyleLbl="node1" presStyleIdx="2" presStyleCnt="3" custScaleX="124906" custScaleY="168533"/>
      <dgm:spPr>
        <a:solidFill>
          <a:srgbClr val="489633"/>
        </a:solidFill>
      </dgm:spPr>
    </dgm:pt>
    <dgm:pt modelId="{6680627F-2A15-4670-AF2D-5D72C9B1BE58}" type="pres">
      <dgm:prSet presAssocID="{7AFB0A90-941D-445D-8485-DB0A0D61145D}" presName="txNode" presStyleLbl="fgAcc1" presStyleIdx="2" presStyleCnt="3" custScaleX="124906" custScaleY="1685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C2589C-DE54-456A-B273-77644CE98263}" type="presOf" srcId="{5709B703-D95F-4C3F-9787-9AD1C0D8AB61}" destId="{7ACB3AEF-448C-4A50-8E91-8F5BB185BFAA}" srcOrd="0" destOrd="0" presId="urn:microsoft.com/office/officeart/2005/8/layout/chevronAccent+Icon"/>
    <dgm:cxn modelId="{42571C1A-6902-4587-ACA3-65B7C1F51B1A}" type="presOf" srcId="{7AFB0A90-941D-445D-8485-DB0A0D61145D}" destId="{6680627F-2A15-4670-AF2D-5D72C9B1BE58}" srcOrd="0" destOrd="0" presId="urn:microsoft.com/office/officeart/2005/8/layout/chevronAccent+Icon"/>
    <dgm:cxn modelId="{A40A8328-D234-468D-BF89-F8DFDFF03053}" srcId="{7AD509C9-707D-46C3-A802-7B242CDACC50}" destId="{7AFB0A90-941D-445D-8485-DB0A0D61145D}" srcOrd="2" destOrd="0" parTransId="{1F6B79CA-8842-4B3B-B826-1FFC6DF47727}" sibTransId="{D2E3BA77-B1F0-484F-8E2C-22F95B2671D9}"/>
    <dgm:cxn modelId="{D3D9DB6D-3F5B-44FD-A1A9-E2717DB43FB8}" srcId="{7AD509C9-707D-46C3-A802-7B242CDACC50}" destId="{B38A71FD-8A92-4E0D-A5B4-C7AE7EFFD662}" srcOrd="0" destOrd="0" parTransId="{56250D8D-8C1F-4F9A-8CBB-85CC5CEE607D}" sibTransId="{40EE55BA-C923-4518-B7EA-907FFBFF8A9F}"/>
    <dgm:cxn modelId="{D28C1E5B-26D2-4CF9-991B-D9C22C12C648}" type="presOf" srcId="{7AD509C9-707D-46C3-A802-7B242CDACC50}" destId="{9FCD4F36-41C2-4381-AEC6-AF89A16F48EC}" srcOrd="0" destOrd="0" presId="urn:microsoft.com/office/officeart/2005/8/layout/chevronAccent+Icon"/>
    <dgm:cxn modelId="{083AE5EA-D494-4FBA-8729-EDBE7DE65839}" srcId="{7AD509C9-707D-46C3-A802-7B242CDACC50}" destId="{5709B703-D95F-4C3F-9787-9AD1C0D8AB61}" srcOrd="1" destOrd="0" parTransId="{203C7CC9-3EC7-4B95-89F5-A67B15993E87}" sibTransId="{17DF329B-7A91-4335-8629-ABCE712DE0AC}"/>
    <dgm:cxn modelId="{CC8768DB-A9C1-46EA-AC70-7F757C3296DC}" type="presOf" srcId="{B38A71FD-8A92-4E0D-A5B4-C7AE7EFFD662}" destId="{63DFABCB-4B8D-4847-B2F6-E25313A5A24F}" srcOrd="0" destOrd="0" presId="urn:microsoft.com/office/officeart/2005/8/layout/chevronAccent+Icon"/>
    <dgm:cxn modelId="{2B7C4FEB-6FC5-4341-A53A-AFBB9E654C7B}" type="presParOf" srcId="{9FCD4F36-41C2-4381-AEC6-AF89A16F48EC}" destId="{5B918699-1DEE-4700-B92B-BA07193F6578}" srcOrd="0" destOrd="0" presId="urn:microsoft.com/office/officeart/2005/8/layout/chevronAccent+Icon"/>
    <dgm:cxn modelId="{EFFB5D85-D81B-45F6-AA2F-DC3AB90E72E3}" type="presParOf" srcId="{5B918699-1DEE-4700-B92B-BA07193F6578}" destId="{3DF7AE2D-53B1-4A61-9769-3EE9B127A0F0}" srcOrd="0" destOrd="0" presId="urn:microsoft.com/office/officeart/2005/8/layout/chevronAccent+Icon"/>
    <dgm:cxn modelId="{3C8767AA-D7BF-4A35-AF53-0B4D9C984A2C}" type="presParOf" srcId="{5B918699-1DEE-4700-B92B-BA07193F6578}" destId="{63DFABCB-4B8D-4847-B2F6-E25313A5A24F}" srcOrd="1" destOrd="0" presId="urn:microsoft.com/office/officeart/2005/8/layout/chevronAccent+Icon"/>
    <dgm:cxn modelId="{3A997931-0250-467C-959F-3484223D6147}" type="presParOf" srcId="{9FCD4F36-41C2-4381-AEC6-AF89A16F48EC}" destId="{289FF3B7-E8A1-4A18-86B5-4CEFA4C300DF}" srcOrd="1" destOrd="0" presId="urn:microsoft.com/office/officeart/2005/8/layout/chevronAccent+Icon"/>
    <dgm:cxn modelId="{AAF974A5-8EFB-4419-82D7-237AA0E18EED}" type="presParOf" srcId="{9FCD4F36-41C2-4381-AEC6-AF89A16F48EC}" destId="{07DFE8C8-398B-4C19-9D41-56FE9CEE98E8}" srcOrd="2" destOrd="0" presId="urn:microsoft.com/office/officeart/2005/8/layout/chevronAccent+Icon"/>
    <dgm:cxn modelId="{1C562ED6-ACEB-4C80-916F-43690CA7A805}" type="presParOf" srcId="{07DFE8C8-398B-4C19-9D41-56FE9CEE98E8}" destId="{35695D88-1A86-485F-8950-DBCAEB6C5E9D}" srcOrd="0" destOrd="0" presId="urn:microsoft.com/office/officeart/2005/8/layout/chevronAccent+Icon"/>
    <dgm:cxn modelId="{75D6BA6B-8F6B-4B95-967C-3DD5B73B58AD}" type="presParOf" srcId="{07DFE8C8-398B-4C19-9D41-56FE9CEE98E8}" destId="{7ACB3AEF-448C-4A50-8E91-8F5BB185BFAA}" srcOrd="1" destOrd="0" presId="urn:microsoft.com/office/officeart/2005/8/layout/chevronAccent+Icon"/>
    <dgm:cxn modelId="{2B83027B-1D52-441F-A248-623CDD00D459}" type="presParOf" srcId="{9FCD4F36-41C2-4381-AEC6-AF89A16F48EC}" destId="{D9C8DC06-896A-40CD-8898-D9D3A3330CA3}" srcOrd="3" destOrd="0" presId="urn:microsoft.com/office/officeart/2005/8/layout/chevronAccent+Icon"/>
    <dgm:cxn modelId="{3CC34F3D-3406-474D-8C89-8B0E5BEC8319}" type="presParOf" srcId="{9FCD4F36-41C2-4381-AEC6-AF89A16F48EC}" destId="{BC284858-B635-4A01-8B92-6B499885B2E4}" srcOrd="4" destOrd="0" presId="urn:microsoft.com/office/officeart/2005/8/layout/chevronAccent+Icon"/>
    <dgm:cxn modelId="{291AF615-B79F-4176-B885-991DFF47257C}" type="presParOf" srcId="{BC284858-B635-4A01-8B92-6B499885B2E4}" destId="{F5E207B6-9177-469A-A633-9D69A6D3A4D4}" srcOrd="0" destOrd="0" presId="urn:microsoft.com/office/officeart/2005/8/layout/chevronAccent+Icon"/>
    <dgm:cxn modelId="{87B98054-A907-4715-8203-826A6892BD96}" type="presParOf" srcId="{BC284858-B635-4A01-8B92-6B499885B2E4}" destId="{6680627F-2A15-4670-AF2D-5D72C9B1BE5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7AE2D-53B1-4A61-9769-3EE9B127A0F0}">
      <dsp:nvSpPr>
        <dsp:cNvPr id="0" name=""/>
        <dsp:cNvSpPr/>
      </dsp:nvSpPr>
      <dsp:spPr>
        <a:xfrm>
          <a:off x="3658" y="1542101"/>
          <a:ext cx="3457464" cy="1594478"/>
        </a:xfrm>
        <a:prstGeom prst="chevron">
          <a:avLst>
            <a:gd name="adj" fmla="val 40000"/>
          </a:avLst>
        </a:prstGeom>
        <a:solidFill>
          <a:srgbClr val="489633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FABCB-4B8D-4847-B2F6-E25313A5A24F}">
      <dsp:nvSpPr>
        <dsp:cNvPr id="0" name=""/>
        <dsp:cNvSpPr/>
      </dsp:nvSpPr>
      <dsp:spPr>
        <a:xfrm>
          <a:off x="746296" y="1784119"/>
          <a:ext cx="2919636" cy="15944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rgbClr val="489633"/>
              </a:solidFill>
              <a:latin typeface="Adobe Garamond Pro" panose="02020502060506020403" pitchFamily="18" charset="0"/>
            </a:rPr>
            <a:t>1</a:t>
          </a:r>
          <a:r>
            <a:rPr lang="en-IN" sz="1800" b="1" kern="1200" baseline="30000" dirty="0" smtClean="0">
              <a:solidFill>
                <a:srgbClr val="489633"/>
              </a:solidFill>
              <a:latin typeface="Adobe Garamond Pro" panose="02020502060506020403" pitchFamily="18" charset="0"/>
            </a:rPr>
            <a:t>st</a:t>
          </a:r>
          <a:r>
            <a:rPr lang="en-IN" sz="1800" b="1" kern="1200" dirty="0" smtClean="0">
              <a:solidFill>
                <a:srgbClr val="489633"/>
              </a:solidFill>
              <a:latin typeface="Adobe Garamond Pro" panose="02020502060506020403" pitchFamily="18" charset="0"/>
            </a:rPr>
            <a:t> Review: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Adobe Garamond Pro" panose="02020502060506020403" pitchFamily="18" charset="0"/>
            </a:rPr>
            <a:t>Data set and requirement gathering and a start designing the mathematical model</a:t>
          </a:r>
          <a:endParaRPr lang="en-IN" sz="1800" kern="1200" dirty="0">
            <a:latin typeface="Adobe Garamond Pro" panose="02020502060506020403" pitchFamily="18" charset="0"/>
          </a:endParaRPr>
        </a:p>
      </dsp:txBody>
      <dsp:txXfrm>
        <a:off x="792997" y="1830820"/>
        <a:ext cx="2826234" cy="1501076"/>
      </dsp:txXfrm>
    </dsp:sp>
    <dsp:sp modelId="{35695D88-1A86-485F-8950-DBCAEB6C5E9D}">
      <dsp:nvSpPr>
        <dsp:cNvPr id="0" name=""/>
        <dsp:cNvSpPr/>
      </dsp:nvSpPr>
      <dsp:spPr>
        <a:xfrm>
          <a:off x="3714013" y="1540935"/>
          <a:ext cx="3323915" cy="1616773"/>
        </a:xfrm>
        <a:prstGeom prst="chevron">
          <a:avLst>
            <a:gd name="adj" fmla="val 40000"/>
          </a:avLst>
        </a:prstGeom>
        <a:solidFill>
          <a:srgbClr val="489633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B3AEF-448C-4A50-8E91-8F5BB185BFAA}">
      <dsp:nvSpPr>
        <dsp:cNvPr id="0" name=""/>
        <dsp:cNvSpPr/>
      </dsp:nvSpPr>
      <dsp:spPr>
        <a:xfrm>
          <a:off x="4476209" y="1772971"/>
          <a:ext cx="2806861" cy="1616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rgbClr val="489633"/>
              </a:solidFill>
              <a:latin typeface="Adobe Garamond Pro" panose="02020502060506020403" pitchFamily="18" charset="0"/>
            </a:rPr>
            <a:t>2</a:t>
          </a:r>
          <a:r>
            <a:rPr lang="en-IN" sz="1800" b="1" kern="1200" baseline="30000" dirty="0" smtClean="0">
              <a:solidFill>
                <a:srgbClr val="489633"/>
              </a:solidFill>
              <a:latin typeface="Adobe Garamond Pro" panose="02020502060506020403" pitchFamily="18" charset="0"/>
            </a:rPr>
            <a:t>nd</a:t>
          </a:r>
          <a:r>
            <a:rPr lang="en-IN" sz="1800" b="1" kern="1200" dirty="0" smtClean="0">
              <a:solidFill>
                <a:srgbClr val="489633"/>
              </a:solidFill>
              <a:latin typeface="Adobe Garamond Pro" panose="02020502060506020403" pitchFamily="18" charset="0"/>
            </a:rPr>
            <a:t> Review: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Adobe Garamond Pro" panose="02020502060506020403" pitchFamily="18" charset="0"/>
            </a:rPr>
            <a:t>Review the completed mathematical model and start implementing the solution proposed</a:t>
          </a:r>
          <a:endParaRPr lang="en-IN" sz="1800" kern="1200" dirty="0">
            <a:latin typeface="Adobe Garamond Pro" panose="02020502060506020403" pitchFamily="18" charset="0"/>
          </a:endParaRPr>
        </a:p>
      </dsp:txBody>
      <dsp:txXfrm>
        <a:off x="4523563" y="1820325"/>
        <a:ext cx="2712153" cy="1522065"/>
      </dsp:txXfrm>
    </dsp:sp>
    <dsp:sp modelId="{F5E207B6-9177-469A-A633-9D69A6D3A4D4}">
      <dsp:nvSpPr>
        <dsp:cNvPr id="0" name=""/>
        <dsp:cNvSpPr/>
      </dsp:nvSpPr>
      <dsp:spPr>
        <a:xfrm>
          <a:off x="7361096" y="1523582"/>
          <a:ext cx="3132583" cy="1631517"/>
        </a:xfrm>
        <a:prstGeom prst="chevron">
          <a:avLst>
            <a:gd name="adj" fmla="val 40000"/>
          </a:avLst>
        </a:prstGeom>
        <a:solidFill>
          <a:srgbClr val="489633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0627F-2A15-4670-AF2D-5D72C9B1BE58}">
      <dsp:nvSpPr>
        <dsp:cNvPr id="0" name=""/>
        <dsp:cNvSpPr/>
      </dsp:nvSpPr>
      <dsp:spPr>
        <a:xfrm>
          <a:off x="8078466" y="1765600"/>
          <a:ext cx="2645292" cy="1631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rgbClr val="489633"/>
              </a:solidFill>
              <a:latin typeface="Adobe Garamond Pro" panose="02020502060506020403" pitchFamily="18" charset="0"/>
            </a:rPr>
            <a:t>3</a:t>
          </a:r>
          <a:r>
            <a:rPr lang="en-IN" sz="1800" b="1" kern="1200" baseline="30000" dirty="0" smtClean="0">
              <a:solidFill>
                <a:srgbClr val="489633"/>
              </a:solidFill>
              <a:latin typeface="Adobe Garamond Pro" panose="02020502060506020403" pitchFamily="18" charset="0"/>
            </a:rPr>
            <a:t>rd</a:t>
          </a:r>
          <a:r>
            <a:rPr lang="en-IN" sz="1800" b="1" kern="1200" dirty="0" smtClean="0">
              <a:solidFill>
                <a:srgbClr val="489633"/>
              </a:solidFill>
              <a:latin typeface="Adobe Garamond Pro" panose="02020502060506020403" pitchFamily="18" charset="0"/>
            </a:rPr>
            <a:t> Review: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Adobe Garamond Pro" panose="02020502060506020403" pitchFamily="18" charset="0"/>
            </a:rPr>
            <a:t>Complete the implementation and documentation</a:t>
          </a:r>
          <a:endParaRPr lang="en-IN" sz="1800" kern="1200" dirty="0">
            <a:latin typeface="Adobe Garamond Pro" panose="02020502060506020403" pitchFamily="18" charset="0"/>
          </a:endParaRPr>
        </a:p>
      </dsp:txBody>
      <dsp:txXfrm>
        <a:off x="8126252" y="1813386"/>
        <a:ext cx="2549720" cy="1535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17-Feb-21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17-Feb-21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36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486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36" name="Straight Connector 35" descr="First divider line on slide">
            <a:extLst>
              <a:ext uri="{FF2B5EF4-FFF2-40B4-BE49-F238E27FC236}">
                <a16:creationId xmlns:a16="http://schemas.microsoft.com/office/drawing/2014/main" id="{6DFB56AF-75D4-4B38-B5A6-12AC8AD163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Second divider line on slide">
            <a:extLst>
              <a:ext uri="{FF2B5EF4-FFF2-40B4-BE49-F238E27FC236}">
                <a16:creationId xmlns:a16="http://schemas.microsoft.com/office/drawing/2014/main" id="{571A0042-84F7-4FAD-9DB9-A5B53E5F0A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6662760C-CBD5-4072-A5AC-2AC3DFF418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1E0F6676-ECF9-4320-A187-9C308A86D9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84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  <p:cxnSp>
        <p:nvCxnSpPr>
          <p:cNvPr id="28" name="Straight Connector 27" descr="First divder line on slide">
            <a:extLst>
              <a:ext uri="{FF2B5EF4-FFF2-40B4-BE49-F238E27FC236}">
                <a16:creationId xmlns:a16="http://schemas.microsoft.com/office/drawing/2014/main" id="{CA251B6D-7A6C-4D1C-9EA2-6FB7576DB8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285956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 descr="Second divder line on slide">
            <a:extLst>
              <a:ext uri="{FF2B5EF4-FFF2-40B4-BE49-F238E27FC236}">
                <a16:creationId xmlns:a16="http://schemas.microsoft.com/office/drawing/2014/main" id="{85886762-068D-483A-B5DB-17701376B6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94268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 descr="Third divder line on slide">
            <a:extLst>
              <a:ext uri="{FF2B5EF4-FFF2-40B4-BE49-F238E27FC236}">
                <a16:creationId xmlns:a16="http://schemas.microsoft.com/office/drawing/2014/main" id="{42D88698-9E20-42D0-B1E7-638ABA8AA9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2580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Fourth divder line on slide">
            <a:extLst>
              <a:ext uri="{FF2B5EF4-FFF2-40B4-BE49-F238E27FC236}">
                <a16:creationId xmlns:a16="http://schemas.microsoft.com/office/drawing/2014/main" id="{11540BBA-4645-443F-A379-4C6A8F096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10892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Fifth divder line on slide">
            <a:extLst>
              <a:ext uri="{FF2B5EF4-FFF2-40B4-BE49-F238E27FC236}">
                <a16:creationId xmlns:a16="http://schemas.microsoft.com/office/drawing/2014/main" id="{91920D82-94FF-45BE-B8F9-9DAB948740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919204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395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48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000848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209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29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611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6056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864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7741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6268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8257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7315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6947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246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642482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9009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474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5A2F210-E29E-4509-86FF-5A92281F69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CF080BFA-0CFA-4DFF-8658-916C22E7C2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88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87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23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cartoon drawing of flowers&#10;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>
          <a:xfrm>
            <a:off x="86715" y="69297"/>
            <a:ext cx="12018572" cy="668457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257" y="827314"/>
            <a:ext cx="8830492" cy="1466430"/>
          </a:xfrm>
        </p:spPr>
        <p:txBody>
          <a:bodyPr/>
          <a:lstStyle/>
          <a:p>
            <a:pPr algn="l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CROP RECOMMENDATION</a:t>
            </a:r>
            <a:b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</a:b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SYSTEM </a:t>
            </a:r>
            <a:endParaRPr lang="en-IN" sz="4000" b="1" dirty="0">
              <a:solidFill>
                <a:schemeClr val="accent2">
                  <a:lumMod val="75000"/>
                </a:schemeClr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5257" y="2293744"/>
            <a:ext cx="8830492" cy="3906759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dobe Garamond Pro" panose="02020502060506020403" pitchFamily="18" charset="0"/>
                <a:cs typeface="Calibri" panose="020F0502020204030204" pitchFamily="34" charset="0"/>
              </a:rPr>
              <a:t>TEAM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dobe Garamond Pro" panose="02020502060506020403" pitchFamily="18" charset="0"/>
                <a:cs typeface="Calibri" panose="020F0502020204030204" pitchFamily="34" charset="0"/>
              </a:rPr>
              <a:t>9</a:t>
            </a:r>
            <a:endParaRPr lang="en-US" sz="2000" dirty="0">
              <a:latin typeface="Adobe Garamond Pro" panose="02020502060506020403" pitchFamily="18" charset="0"/>
              <a:cs typeface="Calibri" panose="020F0502020204030204" pitchFamily="34" charset="0"/>
            </a:endParaRPr>
          </a:p>
          <a:p>
            <a:pPr algn="l"/>
            <a:r>
              <a:rPr lang="en-US" sz="2000" dirty="0" err="1">
                <a:latin typeface="Adobe Garamond Pro" panose="02020502060506020403" pitchFamily="18" charset="0"/>
                <a:cs typeface="Calibri" panose="020F0502020204030204" pitchFamily="34" charset="0"/>
              </a:rPr>
              <a:t>Gayathri</a:t>
            </a:r>
            <a:r>
              <a:rPr lang="en-US" sz="2000" dirty="0">
                <a:latin typeface="Adobe Garamond Pro" panose="02020502060506020403" pitchFamily="18" charset="0"/>
                <a:cs typeface="Calibri" panose="020F0502020204030204" pitchFamily="34" charset="0"/>
              </a:rPr>
              <a:t> B – 18Z218</a:t>
            </a:r>
          </a:p>
          <a:p>
            <a:pPr algn="l"/>
            <a:r>
              <a:rPr lang="en-US" sz="2000" dirty="0" err="1">
                <a:latin typeface="Adobe Garamond Pro" panose="02020502060506020403" pitchFamily="18" charset="0"/>
                <a:cs typeface="Calibri" panose="020F0502020204030204" pitchFamily="34" charset="0"/>
              </a:rPr>
              <a:t>Poovizhi</a:t>
            </a:r>
            <a:r>
              <a:rPr lang="en-US" sz="2000" dirty="0">
                <a:latin typeface="Adobe Garamond Pro" panose="02020502060506020403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Adobe Garamond Pro" panose="02020502060506020403" pitchFamily="18" charset="0"/>
                <a:cs typeface="Calibri" panose="020F0502020204030204" pitchFamily="34" charset="0"/>
              </a:rPr>
              <a:t>Mangai</a:t>
            </a:r>
            <a:r>
              <a:rPr lang="en-US" sz="2000" dirty="0">
                <a:latin typeface="Adobe Garamond Pro" panose="02020502060506020403" pitchFamily="18" charset="0"/>
                <a:cs typeface="Calibri" panose="020F0502020204030204" pitchFamily="34" charset="0"/>
              </a:rPr>
              <a:t> S K – 18Z236</a:t>
            </a:r>
          </a:p>
          <a:p>
            <a:pPr algn="l"/>
            <a:r>
              <a:rPr lang="en-US" sz="2000" dirty="0" err="1">
                <a:latin typeface="Adobe Garamond Pro" panose="02020502060506020403" pitchFamily="18" charset="0"/>
                <a:cs typeface="Calibri" panose="020F0502020204030204" pitchFamily="34" charset="0"/>
              </a:rPr>
              <a:t>Praja</a:t>
            </a:r>
            <a:r>
              <a:rPr lang="en-US" sz="2000" dirty="0">
                <a:latin typeface="Adobe Garamond Pro" panose="02020502060506020403" pitchFamily="18" charset="0"/>
                <a:cs typeface="Calibri" panose="020F0502020204030204" pitchFamily="34" charset="0"/>
              </a:rPr>
              <a:t> S </a:t>
            </a:r>
            <a:r>
              <a:rPr lang="en-US" sz="2000" dirty="0" err="1">
                <a:latin typeface="Adobe Garamond Pro" panose="02020502060506020403" pitchFamily="18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Adobe Garamond Pro" panose="02020502060506020403" pitchFamily="18" charset="0"/>
                <a:cs typeface="Calibri" panose="020F0502020204030204" pitchFamily="34" charset="0"/>
              </a:rPr>
              <a:t> – 18Z237</a:t>
            </a:r>
          </a:p>
          <a:p>
            <a:pPr algn="l"/>
            <a:r>
              <a:rPr lang="en-US" sz="2000" dirty="0" err="1">
                <a:latin typeface="Adobe Garamond Pro" panose="02020502060506020403" pitchFamily="18" charset="0"/>
                <a:cs typeface="Calibri" panose="020F0502020204030204" pitchFamily="34" charset="0"/>
              </a:rPr>
              <a:t>Shivathmica</a:t>
            </a:r>
            <a:r>
              <a:rPr lang="en-US" sz="2000" dirty="0">
                <a:latin typeface="Adobe Garamond Pro" panose="02020502060506020403" pitchFamily="18" charset="0"/>
                <a:cs typeface="Calibri" panose="020F0502020204030204" pitchFamily="34" charset="0"/>
              </a:rPr>
              <a:t> C – 18Z249</a:t>
            </a:r>
          </a:p>
          <a:p>
            <a:pPr algn="l"/>
            <a:r>
              <a:rPr lang="en-US" sz="2000" dirty="0">
                <a:latin typeface="Adobe Garamond Pro" panose="02020502060506020403" pitchFamily="18" charset="0"/>
                <a:cs typeface="Calibri" panose="020F0502020204030204" pitchFamily="34" charset="0"/>
              </a:rPr>
              <a:t>Sneha Sridharan – </a:t>
            </a:r>
            <a:r>
              <a:rPr lang="en-US" sz="2000" dirty="0" smtClean="0">
                <a:latin typeface="Adobe Garamond Pro" panose="02020502060506020403" pitchFamily="18" charset="0"/>
                <a:cs typeface="Calibri" panose="020F0502020204030204" pitchFamily="34" charset="0"/>
              </a:rPr>
              <a:t>18Z252</a:t>
            </a:r>
          </a:p>
          <a:p>
            <a:pPr algn="l"/>
            <a:endParaRPr lang="en-US" sz="2000" dirty="0" smtClean="0">
              <a:latin typeface="Adobe Garamond Pro" panose="02020502060506020403" pitchFamily="18" charset="0"/>
              <a:cs typeface="Calibri" panose="020F0502020204030204" pitchFamily="34" charset="0"/>
            </a:endParaRPr>
          </a:p>
          <a:p>
            <a:pPr algn="just"/>
            <a:r>
              <a:rPr lang="en-IN" sz="2400" b="1" dirty="0">
                <a:solidFill>
                  <a:srgbClr val="489633"/>
                </a:solidFill>
                <a:latin typeface="Adobe Garamond Pro" panose="02020502060506020403" pitchFamily="18" charset="0"/>
              </a:rPr>
              <a:t>Guide Name: </a:t>
            </a:r>
            <a:r>
              <a:rPr lang="en-IN" sz="2000" dirty="0" err="1">
                <a:latin typeface="Adobe Garamond Pro" panose="02020502060506020403" pitchFamily="18" charset="0"/>
              </a:rPr>
              <a:t>Dr.</a:t>
            </a:r>
            <a:r>
              <a:rPr lang="en-IN" sz="2000" dirty="0">
                <a:latin typeface="Adobe Garamond Pro" panose="02020502060506020403" pitchFamily="18" charset="0"/>
              </a:rPr>
              <a:t> N. </a:t>
            </a:r>
            <a:r>
              <a:rPr lang="en-IN" sz="2000" dirty="0" err="1">
                <a:latin typeface="Adobe Garamond Pro" panose="02020502060506020403" pitchFamily="18" charset="0"/>
              </a:rPr>
              <a:t>Gopika</a:t>
            </a:r>
            <a:r>
              <a:rPr lang="en-IN" sz="2000" dirty="0">
                <a:latin typeface="Adobe Garamond Pro" panose="02020502060506020403" pitchFamily="18" charset="0"/>
              </a:rPr>
              <a:t> Rani</a:t>
            </a:r>
          </a:p>
          <a:p>
            <a:pPr algn="just"/>
            <a:r>
              <a:rPr lang="en-IN" sz="2400" b="1" dirty="0">
                <a:solidFill>
                  <a:srgbClr val="489633"/>
                </a:solidFill>
                <a:latin typeface="Adobe Garamond Pro" panose="02020502060506020403" pitchFamily="18" charset="0"/>
              </a:rPr>
              <a:t>Company Name:</a:t>
            </a:r>
            <a:r>
              <a:rPr lang="en-IN" sz="2400" dirty="0">
                <a:solidFill>
                  <a:srgbClr val="489633"/>
                </a:solidFill>
                <a:latin typeface="Adobe Garamond Pro" panose="02020502060506020403" pitchFamily="18" charset="0"/>
              </a:rPr>
              <a:t> </a:t>
            </a:r>
            <a:r>
              <a:rPr lang="en-IN" sz="2000" dirty="0" smtClean="0">
                <a:latin typeface="Adobe Garamond Pro" panose="02020502060506020403" pitchFamily="18" charset="0"/>
              </a:rPr>
              <a:t>Niagara </a:t>
            </a:r>
            <a:r>
              <a:rPr lang="en-IN" sz="2000" dirty="0">
                <a:latin typeface="Adobe Garamond Pro" panose="02020502060506020403" pitchFamily="18" charset="0"/>
              </a:rPr>
              <a:t>Automations, Coimbatore</a:t>
            </a:r>
            <a:endParaRPr lang="en-US" sz="2000" dirty="0" smtClean="0">
              <a:latin typeface="Adobe Garamond Pro" panose="02020502060506020403" pitchFamily="18" charset="0"/>
              <a:cs typeface="Calibri" panose="020F0502020204030204" pitchFamily="34" charset="0"/>
            </a:endParaRPr>
          </a:p>
          <a:p>
            <a:pPr algn="l"/>
            <a:endParaRPr lang="en-IN" sz="2000" dirty="0">
              <a:latin typeface="Adobe Garamond Pro" panose="02020502060506020403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BC7BF-1D13-4495-B4B8-ABFA8E464CDE}"/>
              </a:ext>
            </a:extLst>
          </p:cNvPr>
          <p:cNvSpPr txBox="1"/>
          <p:nvPr/>
        </p:nvSpPr>
        <p:spPr>
          <a:xfrm>
            <a:off x="798308" y="925104"/>
            <a:ext cx="49319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489633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TIMELINE CHART</a:t>
            </a:r>
          </a:p>
          <a:p>
            <a:endParaRPr lang="en-IN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D37FB7-4550-4E37-8EAD-3B5BD9189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652800"/>
              </p:ext>
            </p:extLst>
          </p:nvPr>
        </p:nvGraphicFramePr>
        <p:xfrm>
          <a:off x="593725" y="1663337"/>
          <a:ext cx="10727418" cy="492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26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cartoon drawing of flowers&#10;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>
          <a:xfrm>
            <a:off x="86715" y="51880"/>
            <a:ext cx="12018572" cy="668457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755" y="2449527"/>
            <a:ext cx="8830492" cy="1889278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THANK YOU</a:t>
            </a:r>
            <a:b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</a:br>
            <a:endParaRPr lang="en-IN" sz="4000" b="1" dirty="0">
              <a:solidFill>
                <a:schemeClr val="accent2">
                  <a:lumMod val="75000"/>
                </a:schemeClr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691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4_Pitch deck_AAS_v5" id="{A82770BA-62BC-4528-9468-1207E61BFB64}" vid="{B7E69C18-93BB-4DCC-8C49-BE1813F33B2B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5C908-4F22-4D49-B2AD-A48F9AB51175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71af3243-3dd4-4a8d-8c0d-dd76da1f02a5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32F27D-DD05-4984-A261-62350E39A0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DB9DAA-588F-4E7A-A8D1-E2EBF048F1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 deck</Template>
  <TotalTime>0</TotalTime>
  <Words>86</Words>
  <Application>Microsoft Office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Adobe Fangsong Std R</vt:lpstr>
      <vt:lpstr>Adobe Garamond Pro</vt:lpstr>
      <vt:lpstr>Arial</vt:lpstr>
      <vt:lpstr>Calibri</vt:lpstr>
      <vt:lpstr>Calibri Light</vt:lpstr>
      <vt:lpstr>Corbel</vt:lpstr>
      <vt:lpstr>Rockwell</vt:lpstr>
      <vt:lpstr>Times New Roman</vt:lpstr>
      <vt:lpstr>Wingdings 2</vt:lpstr>
      <vt:lpstr>Office Theme</vt:lpstr>
      <vt:lpstr>Frame</vt:lpstr>
      <vt:lpstr>CROP RECOMMENDATION SYSTEM </vt:lpstr>
      <vt:lpstr>PowerPoint Presentation</vt:lpstr>
      <vt:lpstr>THANK YOU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2021-01-22T19:26:36Z</dcterms:created>
  <dcterms:modified xsi:type="dcterms:W3CDTF">2021-02-17T08:43:59Z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