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89" r:id="rId5"/>
  </p:sldMasterIdLst>
  <p:notesMasterIdLst>
    <p:notesMasterId r:id="rId19"/>
  </p:notesMasterIdLst>
  <p:handoutMasterIdLst>
    <p:handoutMasterId r:id="rId20"/>
  </p:handoutMasterIdLst>
  <p:sldIdLst>
    <p:sldId id="259" r:id="rId6"/>
    <p:sldId id="285" r:id="rId7"/>
    <p:sldId id="257" r:id="rId8"/>
    <p:sldId id="302" r:id="rId9"/>
    <p:sldId id="260" r:id="rId10"/>
    <p:sldId id="261" r:id="rId11"/>
    <p:sldId id="307" r:id="rId12"/>
    <p:sldId id="298" r:id="rId13"/>
    <p:sldId id="299" r:id="rId14"/>
    <p:sldId id="306" r:id="rId15"/>
    <p:sldId id="291" r:id="rId16"/>
    <p:sldId id="293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F410"/>
    <a:srgbClr val="489633"/>
    <a:srgbClr val="F1E7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78EF5-99A3-4E1D-9BD7-B1872F498E20}" v="7" dt="2021-02-16T14:33:36.786"/>
    <p1510:client id="{160D5680-261A-4902-9188-215D47F6B969}" v="61" dt="2021-02-16T13:01:19.083"/>
    <p1510:client id="{1BB8ED85-2839-4FE9-8B23-881734040A93}" v="1" dt="2021-02-16T14:55:33.776"/>
    <p1510:client id="{548FE38D-3A50-4A17-9999-B4EBC1070D84}" v="2" dt="2021-02-16T14:52:11.258"/>
    <p1510:client id="{5A632DFE-68F6-4286-8CD2-71BFBA846DA8}" v="391" dt="2021-02-16T15:11:44.280"/>
    <p1510:client id="{66E4C986-C41D-4020-BFF4-6C2D4731C7D9}" v="42" dt="2021-02-16T14:13:26.262"/>
    <p1510:client id="{69EEDE97-A816-4AE8-9346-AF3B54A88D99}" v="20" dt="2021-02-16T14:04:44.760"/>
    <p1510:client id="{9285E2DC-7420-4412-84B3-89CB7241762F}" v="62" dt="2021-02-16T14:06:36.721"/>
    <p1510:client id="{9B8E7237-C086-4A1F-BB75-FC0F77D55C14}" v="66" dt="2021-02-16T14:18:54.366"/>
    <p1510:client id="{A3EBE05E-177E-4571-9388-BE2E5A5779A6}" v="29" dt="2021-02-16T14:15:20.035"/>
    <p1510:client id="{A94ABB79-7D97-384A-B5CE-6A5656488B52}" v="2" dt="2021-02-16T13:51:43.080"/>
    <p1510:client id="{C5415778-D173-4B48-A444-B3990858B674}" v="4" dt="2021-02-16T14:52:12.518"/>
    <p1510:client id="{D2C4A8EA-B3CB-479C-8AED-B52E2A55F90B}" v="64" dt="2021-02-16T14:09:43.462"/>
  </p1510:revLst>
</p1510:revInfo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9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202" y="6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144FF-A69C-4A2A-B3C2-8547F44BC0E5}" type="doc">
      <dgm:prSet loTypeId="urn:microsoft.com/office/officeart/2005/8/layout/hierarchy5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EA42B86-BDA6-4CD9-815D-B1172E6262A9}">
      <dgm:prSet phldrT="[Text]" custT="1"/>
      <dgm:spPr>
        <a:solidFill>
          <a:srgbClr val="489633"/>
        </a:solidFill>
      </dgm:spPr>
      <dgm:t>
        <a:bodyPr/>
        <a:lstStyle/>
        <a:p>
          <a:r>
            <a:rPr lang="en-IN" sz="1600" dirty="0"/>
            <a:t>Environment Data</a:t>
          </a:r>
          <a:endParaRPr lang="en-US" sz="1600" dirty="0"/>
        </a:p>
      </dgm:t>
    </dgm:pt>
    <dgm:pt modelId="{D4895EF9-B7CD-46C6-BF1D-E125B1BBE564}" type="parTrans" cxnId="{CC98B1F3-7B3F-4EAE-824E-350D8B3E91BA}">
      <dgm:prSet/>
      <dgm:spPr/>
      <dgm:t>
        <a:bodyPr/>
        <a:lstStyle/>
        <a:p>
          <a:endParaRPr lang="en-US"/>
        </a:p>
      </dgm:t>
    </dgm:pt>
    <dgm:pt modelId="{18E9DC01-F5B9-49D4-9FE5-28381CFC4216}" type="sibTrans" cxnId="{CC98B1F3-7B3F-4EAE-824E-350D8B3E91BA}">
      <dgm:prSet/>
      <dgm:spPr/>
      <dgm:t>
        <a:bodyPr/>
        <a:lstStyle/>
        <a:p>
          <a:endParaRPr lang="en-US"/>
        </a:p>
      </dgm:t>
    </dgm:pt>
    <dgm:pt modelId="{494CC6F7-2B77-40F2-A752-3741E07EB4C3}">
      <dgm:prSet phldrT="[Text]" custT="1"/>
      <dgm:spPr>
        <a:solidFill>
          <a:srgbClr val="489633"/>
        </a:solidFill>
      </dgm:spPr>
      <dgm:t>
        <a:bodyPr/>
        <a:lstStyle/>
        <a:p>
          <a:r>
            <a:rPr lang="en-US" sz="1600" dirty="0"/>
            <a:t>Random Forest</a:t>
          </a:r>
        </a:p>
      </dgm:t>
    </dgm:pt>
    <dgm:pt modelId="{63C3D171-1924-46F7-8966-2BE8F0C0F807}" type="sibTrans" cxnId="{15E0FF10-C7BA-47C0-97E9-2D2C96850E58}">
      <dgm:prSet/>
      <dgm:spPr/>
      <dgm:t>
        <a:bodyPr/>
        <a:lstStyle/>
        <a:p>
          <a:endParaRPr lang="en-US"/>
        </a:p>
      </dgm:t>
    </dgm:pt>
    <dgm:pt modelId="{F0183E55-BCDD-43EC-B682-8AFE4F7F419D}" type="parTrans" cxnId="{15E0FF10-C7BA-47C0-97E9-2D2C96850E5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D4DCAD9-754C-4E11-AF81-16DDE9A15B52}">
      <dgm:prSet phldrT="[Text]" custT="1"/>
      <dgm:spPr>
        <a:solidFill>
          <a:srgbClr val="489633"/>
        </a:solidFill>
      </dgm:spPr>
      <dgm:t>
        <a:bodyPr/>
        <a:lstStyle/>
        <a:p>
          <a:r>
            <a:rPr lang="en-US" sz="1600" dirty="0"/>
            <a:t>Decision Tree</a:t>
          </a:r>
        </a:p>
      </dgm:t>
    </dgm:pt>
    <dgm:pt modelId="{0B7F301E-8924-45B5-88E3-EB112B73A379}" type="sibTrans" cxnId="{7D97EDFC-A361-4991-86C0-79340C4F3037}">
      <dgm:prSet/>
      <dgm:spPr/>
      <dgm:t>
        <a:bodyPr/>
        <a:lstStyle/>
        <a:p>
          <a:endParaRPr lang="en-US"/>
        </a:p>
      </dgm:t>
    </dgm:pt>
    <dgm:pt modelId="{70402A93-0409-43F6-9F32-8EA39972F8F4}" type="parTrans" cxnId="{7D97EDFC-A361-4991-86C0-79340C4F3037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672CDA4D-844D-41E6-8E1E-4180FFF848F5}">
      <dgm:prSet phldrT="[Text]" custT="1"/>
      <dgm:spPr>
        <a:solidFill>
          <a:srgbClr val="489633"/>
        </a:solidFill>
      </dgm:spPr>
      <dgm:t>
        <a:bodyPr/>
        <a:lstStyle/>
        <a:p>
          <a:r>
            <a:rPr lang="en-US" sz="1600" dirty="0"/>
            <a:t>KNN</a:t>
          </a:r>
        </a:p>
      </dgm:t>
    </dgm:pt>
    <dgm:pt modelId="{A9EA8A6A-9E6B-41B6-A57E-6629F218D833}" type="sibTrans" cxnId="{9C848AE0-8FDF-49CC-91B3-C7A4464F6C4B}">
      <dgm:prSet/>
      <dgm:spPr/>
      <dgm:t>
        <a:bodyPr/>
        <a:lstStyle/>
        <a:p>
          <a:endParaRPr lang="en-US"/>
        </a:p>
      </dgm:t>
    </dgm:pt>
    <dgm:pt modelId="{FA69655D-D253-4AE4-8D13-D02DD3921B62}" type="parTrans" cxnId="{9C848AE0-8FDF-49CC-91B3-C7A4464F6C4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52FC6EA-FA13-4DAC-BF51-63781F275FB9}">
      <dgm:prSet phldrT="[Text]" custT="1"/>
      <dgm:spPr>
        <a:solidFill>
          <a:srgbClr val="489633"/>
        </a:solidFill>
      </dgm:spPr>
      <dgm:t>
        <a:bodyPr/>
        <a:lstStyle/>
        <a:p>
          <a:r>
            <a:rPr lang="en-US" sz="1600" dirty="0"/>
            <a:t>Trained Model</a:t>
          </a:r>
        </a:p>
      </dgm:t>
    </dgm:pt>
    <dgm:pt modelId="{A0CD03D5-0CA8-4002-93D4-B36205AE6E52}" type="parTrans" cxnId="{3E1EB679-0FDC-4293-BCCF-69D41DD01E5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7BF1523-DD2B-4487-B879-66037C29C4A7}" type="sibTrans" cxnId="{3E1EB679-0FDC-4293-BCCF-69D41DD01E54}">
      <dgm:prSet/>
      <dgm:spPr/>
      <dgm:t>
        <a:bodyPr/>
        <a:lstStyle/>
        <a:p>
          <a:endParaRPr lang="en-US"/>
        </a:p>
      </dgm:t>
    </dgm:pt>
    <dgm:pt modelId="{6F6AB4F4-AD08-45AD-B33B-8601FF7E2101}">
      <dgm:prSet phldrT="[Text]" custT="1"/>
      <dgm:spPr>
        <a:solidFill>
          <a:srgbClr val="489633"/>
        </a:solidFill>
      </dgm:spPr>
      <dgm:t>
        <a:bodyPr/>
        <a:lstStyle/>
        <a:p>
          <a:r>
            <a:rPr lang="en-US" sz="1600" dirty="0"/>
            <a:t>Recommended crop</a:t>
          </a:r>
        </a:p>
      </dgm:t>
    </dgm:pt>
    <dgm:pt modelId="{EF3B01D5-051D-42B7-B6FF-16186344B2D0}" type="parTrans" cxnId="{14A3511F-22BE-4E9A-8DE6-56BAC85F97A7}">
      <dgm:prSet/>
      <dgm:spPr>
        <a:ln>
          <a:solidFill>
            <a:srgbClr val="333333"/>
          </a:solidFill>
        </a:ln>
      </dgm:spPr>
      <dgm:t>
        <a:bodyPr/>
        <a:lstStyle/>
        <a:p>
          <a:endParaRPr lang="en-US"/>
        </a:p>
      </dgm:t>
    </dgm:pt>
    <dgm:pt modelId="{9182DA3D-34CC-487B-8D52-A84DF4347746}" type="sibTrans" cxnId="{14A3511F-22BE-4E9A-8DE6-56BAC85F97A7}">
      <dgm:prSet/>
      <dgm:spPr/>
      <dgm:t>
        <a:bodyPr/>
        <a:lstStyle/>
        <a:p>
          <a:endParaRPr lang="en-US"/>
        </a:p>
      </dgm:t>
    </dgm:pt>
    <dgm:pt modelId="{16CF3D17-D49E-468D-A965-B136D7E14C62}">
      <dgm:prSet phldrT="[Text]" custT="1"/>
      <dgm:spPr>
        <a:solidFill>
          <a:srgbClr val="489633"/>
        </a:solidFill>
      </dgm:spPr>
      <dgm:t>
        <a:bodyPr/>
        <a:lstStyle/>
        <a:p>
          <a:r>
            <a:rPr lang="en-IN" sz="1600" dirty="0"/>
            <a:t>Data Pre-processing like treating missing values and outliers</a:t>
          </a:r>
          <a:endParaRPr lang="en-US" sz="1600" dirty="0"/>
        </a:p>
      </dgm:t>
    </dgm:pt>
    <dgm:pt modelId="{E2FE6B84-3981-46D3-A852-1E0FDAC152C1}" type="sibTrans" cxnId="{9BF77516-42C3-4B91-A767-AA31E3C2C213}">
      <dgm:prSet/>
      <dgm:spPr/>
      <dgm:t>
        <a:bodyPr/>
        <a:lstStyle/>
        <a:p>
          <a:endParaRPr lang="en-US"/>
        </a:p>
      </dgm:t>
    </dgm:pt>
    <dgm:pt modelId="{DB627635-4336-4EB5-8CA0-9B45E8556880}" type="parTrans" cxnId="{9BF77516-42C3-4B91-A767-AA31E3C2C213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</dgm:pt>
    <dgm:pt modelId="{8B3F966D-0B24-40E5-B775-C4C1450A7337}">
      <dgm:prSet phldrT="[Text]" custT="1"/>
      <dgm:spPr>
        <a:solidFill>
          <a:srgbClr val="489633"/>
        </a:solidFill>
      </dgm:spPr>
      <dgm:t>
        <a:bodyPr/>
        <a:lstStyle/>
        <a:p>
          <a:r>
            <a:rPr lang="en-US" sz="1600" dirty="0"/>
            <a:t>Feature Scaling</a:t>
          </a:r>
        </a:p>
      </dgm:t>
    </dgm:pt>
    <dgm:pt modelId="{6BA88E74-B16F-4F6E-B955-8780DCC994AF}" type="parTrans" cxnId="{999DFBA1-202B-4948-860B-E93CA91E1ED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58FB741-8F7E-422B-8570-6649BCE648F7}" type="sibTrans" cxnId="{999DFBA1-202B-4948-860B-E93CA91E1ED4}">
      <dgm:prSet/>
      <dgm:spPr/>
      <dgm:t>
        <a:bodyPr/>
        <a:lstStyle/>
        <a:p>
          <a:endParaRPr lang="en-US"/>
        </a:p>
      </dgm:t>
    </dgm:pt>
    <dgm:pt modelId="{E2C9004A-2C91-4574-9B25-803E1079A7AF}" type="pres">
      <dgm:prSet presAssocID="{B2B144FF-A69C-4A2A-B3C2-8547F44BC0E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04E6A0-80AE-4D12-B513-5A11F8EFEB25}" type="pres">
      <dgm:prSet presAssocID="{B2B144FF-A69C-4A2A-B3C2-8547F44BC0E5}" presName="hierFlow" presStyleCnt="0"/>
      <dgm:spPr/>
    </dgm:pt>
    <dgm:pt modelId="{EFB6264F-521B-4BF0-B9DA-FC1A880B4B77}" type="pres">
      <dgm:prSet presAssocID="{B2B144FF-A69C-4A2A-B3C2-8547F44BC0E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7C6E4B-DD21-4CE8-A9F6-D9B9611734AC}" type="pres">
      <dgm:prSet presAssocID="{AEA42B86-BDA6-4CD9-815D-B1172E6262A9}" presName="Name17" presStyleCnt="0"/>
      <dgm:spPr/>
    </dgm:pt>
    <dgm:pt modelId="{F5954BDF-6C0E-4BFA-8F45-7E98CE718DC5}" type="pres">
      <dgm:prSet presAssocID="{AEA42B86-BDA6-4CD9-815D-B1172E6262A9}" presName="level1Shape" presStyleLbl="node0" presStyleIdx="0" presStyleCnt="1" custScaleX="163380" custScaleY="182312" custLinFactY="-44809" custLinFactNeighborX="-32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09F95F-7A8F-42D2-90DC-0139C76FCB96}" type="pres">
      <dgm:prSet presAssocID="{AEA42B86-BDA6-4CD9-815D-B1172E6262A9}" presName="hierChild2" presStyleCnt="0"/>
      <dgm:spPr/>
    </dgm:pt>
    <dgm:pt modelId="{0C048404-63F8-4EDD-8DA5-67A79ED90552}" type="pres">
      <dgm:prSet presAssocID="{DB627635-4336-4EB5-8CA0-9B45E8556880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DB96E85-C15C-437C-89BE-7CF1DF2A7A85}" type="pres">
      <dgm:prSet presAssocID="{DB627635-4336-4EB5-8CA0-9B45E8556880}" presName="connTx" presStyleLbl="parChTrans1D2" presStyleIdx="0" presStyleCnt="1"/>
      <dgm:spPr/>
      <dgm:t>
        <a:bodyPr/>
        <a:lstStyle/>
        <a:p>
          <a:endParaRPr lang="en-US"/>
        </a:p>
      </dgm:t>
    </dgm:pt>
    <dgm:pt modelId="{31720B67-D8E6-4EF4-B067-6EA12675D43F}" type="pres">
      <dgm:prSet presAssocID="{16CF3D17-D49E-468D-A965-B136D7E14C62}" presName="Name30" presStyleCnt="0"/>
      <dgm:spPr/>
    </dgm:pt>
    <dgm:pt modelId="{58F8B83B-85E2-4356-B5A4-A878217797AA}" type="pres">
      <dgm:prSet presAssocID="{16CF3D17-D49E-468D-A965-B136D7E14C62}" presName="level2Shape" presStyleLbl="node2" presStyleIdx="0" presStyleCnt="1" custScaleX="163889" custScaleY="296380" custLinFactNeighborX="-2647" custLinFactNeighborY="0"/>
      <dgm:spPr/>
      <dgm:t>
        <a:bodyPr/>
        <a:lstStyle/>
        <a:p>
          <a:endParaRPr lang="en-US"/>
        </a:p>
      </dgm:t>
    </dgm:pt>
    <dgm:pt modelId="{79D7FA53-8142-4FC8-8846-96822CF952D6}" type="pres">
      <dgm:prSet presAssocID="{16CF3D17-D49E-468D-A965-B136D7E14C62}" presName="hierChild3" presStyleCnt="0"/>
      <dgm:spPr/>
    </dgm:pt>
    <dgm:pt modelId="{A198125A-F2E4-41A8-9E9A-99E6E550D9D2}" type="pres">
      <dgm:prSet presAssocID="{6BA88E74-B16F-4F6E-B955-8780DCC994AF}" presName="Name25" presStyleLbl="parChTrans1D3" presStyleIdx="0" presStyleCnt="1"/>
      <dgm:spPr/>
      <dgm:t>
        <a:bodyPr/>
        <a:lstStyle/>
        <a:p>
          <a:endParaRPr lang="en-US"/>
        </a:p>
      </dgm:t>
    </dgm:pt>
    <dgm:pt modelId="{71B1B40E-C20C-44BF-9306-0BCF803E1065}" type="pres">
      <dgm:prSet presAssocID="{6BA88E74-B16F-4F6E-B955-8780DCC994AF}" presName="connTx" presStyleLbl="parChTrans1D3" presStyleIdx="0" presStyleCnt="1"/>
      <dgm:spPr/>
      <dgm:t>
        <a:bodyPr/>
        <a:lstStyle/>
        <a:p>
          <a:endParaRPr lang="en-US"/>
        </a:p>
      </dgm:t>
    </dgm:pt>
    <dgm:pt modelId="{0466EC79-FCA1-4202-8DF0-467A70FD7420}" type="pres">
      <dgm:prSet presAssocID="{8B3F966D-0B24-40E5-B775-C4C1450A7337}" presName="Name30" presStyleCnt="0"/>
      <dgm:spPr/>
    </dgm:pt>
    <dgm:pt modelId="{06E23996-0298-411D-8A3A-9EA2C7B9BA07}" type="pres">
      <dgm:prSet presAssocID="{8B3F966D-0B24-40E5-B775-C4C1450A7337}" presName="level2Shape" presStyleLbl="node3" presStyleIdx="0" presStyleCnt="1" custScaleX="129695" custScaleY="127005" custLinFactNeighborX="-10728" custLinFactNeighborY="2146"/>
      <dgm:spPr/>
      <dgm:t>
        <a:bodyPr/>
        <a:lstStyle/>
        <a:p>
          <a:endParaRPr lang="en-US"/>
        </a:p>
      </dgm:t>
    </dgm:pt>
    <dgm:pt modelId="{460FC3B5-322F-4541-B8F2-926CFC547D72}" type="pres">
      <dgm:prSet presAssocID="{8B3F966D-0B24-40E5-B775-C4C1450A7337}" presName="hierChild3" presStyleCnt="0"/>
      <dgm:spPr/>
    </dgm:pt>
    <dgm:pt modelId="{9F32088C-1C09-4913-A3F0-8DD4165C4FCB}" type="pres">
      <dgm:prSet presAssocID="{F0183E55-BCDD-43EC-B682-8AFE4F7F419D}" presName="Name25" presStyleLbl="parChTrans1D4" presStyleIdx="0" presStyleCnt="5"/>
      <dgm:spPr/>
      <dgm:t>
        <a:bodyPr/>
        <a:lstStyle/>
        <a:p>
          <a:endParaRPr lang="en-US"/>
        </a:p>
      </dgm:t>
    </dgm:pt>
    <dgm:pt modelId="{7983B391-112B-4A33-AE96-8CE93C5DC923}" type="pres">
      <dgm:prSet presAssocID="{F0183E55-BCDD-43EC-B682-8AFE4F7F419D}" presName="connTx" presStyleLbl="parChTrans1D4" presStyleIdx="0" presStyleCnt="5"/>
      <dgm:spPr/>
      <dgm:t>
        <a:bodyPr/>
        <a:lstStyle/>
        <a:p>
          <a:endParaRPr lang="en-US"/>
        </a:p>
      </dgm:t>
    </dgm:pt>
    <dgm:pt modelId="{5CFD1A21-860A-4297-A248-314824EFBDED}" type="pres">
      <dgm:prSet presAssocID="{494CC6F7-2B77-40F2-A752-3741E07EB4C3}" presName="Name30" presStyleCnt="0"/>
      <dgm:spPr/>
    </dgm:pt>
    <dgm:pt modelId="{36464F6F-3173-4043-92D7-4FFF69A7D86C}" type="pres">
      <dgm:prSet presAssocID="{494CC6F7-2B77-40F2-A752-3741E07EB4C3}" presName="level2Shape" presStyleLbl="node4" presStyleIdx="0" presStyleCnt="5" custScaleX="158755" custScaleY="146770" custLinFactNeighborX="7503" custLinFactNeighborY="-26546"/>
      <dgm:spPr/>
      <dgm:t>
        <a:bodyPr/>
        <a:lstStyle/>
        <a:p>
          <a:endParaRPr lang="en-US"/>
        </a:p>
      </dgm:t>
    </dgm:pt>
    <dgm:pt modelId="{26C8DFA7-4CEC-4F08-A3B6-7FC4F853F690}" type="pres">
      <dgm:prSet presAssocID="{494CC6F7-2B77-40F2-A752-3741E07EB4C3}" presName="hierChild3" presStyleCnt="0"/>
      <dgm:spPr/>
    </dgm:pt>
    <dgm:pt modelId="{E7D87931-5F92-444A-9615-C33C10428D11}" type="pres">
      <dgm:prSet presAssocID="{70402A93-0409-43F6-9F32-8EA39972F8F4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9DD98C5-7FA8-4B11-A602-3E34243DFE0D}" type="pres">
      <dgm:prSet presAssocID="{70402A93-0409-43F6-9F32-8EA39972F8F4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3F6595C-039B-424D-9FC2-B1FFD2266F5B}" type="pres">
      <dgm:prSet presAssocID="{9D4DCAD9-754C-4E11-AF81-16DDE9A15B52}" presName="Name30" presStyleCnt="0"/>
      <dgm:spPr/>
    </dgm:pt>
    <dgm:pt modelId="{A0CEE283-E94C-4219-A3C7-ABE9200A69EA}" type="pres">
      <dgm:prSet presAssocID="{9D4DCAD9-754C-4E11-AF81-16DDE9A15B52}" presName="level2Shape" presStyleLbl="node4" presStyleIdx="1" presStyleCnt="5" custScaleX="163650" custScaleY="153601" custLinFactNeighborX="9635" custLinFactNeighborY="389"/>
      <dgm:spPr/>
      <dgm:t>
        <a:bodyPr/>
        <a:lstStyle/>
        <a:p>
          <a:endParaRPr lang="en-US"/>
        </a:p>
      </dgm:t>
    </dgm:pt>
    <dgm:pt modelId="{E5464303-0DF8-4368-9D90-74316489BE02}" type="pres">
      <dgm:prSet presAssocID="{9D4DCAD9-754C-4E11-AF81-16DDE9A15B52}" presName="hierChild3" presStyleCnt="0"/>
      <dgm:spPr/>
    </dgm:pt>
    <dgm:pt modelId="{9B69C1EA-70EF-4AE9-B497-C07F470F81B4}" type="pres">
      <dgm:prSet presAssocID="{A0CD03D5-0CA8-4002-93D4-B36205AE6E52}" presName="Name25" presStyleLbl="parChTrans1D4" presStyleIdx="2" presStyleCnt="5"/>
      <dgm:spPr/>
      <dgm:t>
        <a:bodyPr/>
        <a:lstStyle/>
        <a:p>
          <a:endParaRPr lang="en-US"/>
        </a:p>
      </dgm:t>
    </dgm:pt>
    <dgm:pt modelId="{845B6487-F9DD-4898-A799-32F8FD98D8E5}" type="pres">
      <dgm:prSet presAssocID="{A0CD03D5-0CA8-4002-93D4-B36205AE6E52}" presName="connTx" presStyleLbl="parChTrans1D4" presStyleIdx="2" presStyleCnt="5"/>
      <dgm:spPr/>
      <dgm:t>
        <a:bodyPr/>
        <a:lstStyle/>
        <a:p>
          <a:endParaRPr lang="en-US"/>
        </a:p>
      </dgm:t>
    </dgm:pt>
    <dgm:pt modelId="{4CA1877E-6B44-4B3B-BE8B-6004B9D0CA65}" type="pres">
      <dgm:prSet presAssocID="{C52FC6EA-FA13-4DAC-BF51-63781F275FB9}" presName="Name30" presStyleCnt="0"/>
      <dgm:spPr/>
    </dgm:pt>
    <dgm:pt modelId="{EC7A375F-BE7F-436D-9754-E38FA8A9D362}" type="pres">
      <dgm:prSet presAssocID="{C52FC6EA-FA13-4DAC-BF51-63781F275FB9}" presName="level2Shape" presStyleLbl="node4" presStyleIdx="2" presStyleCnt="5" custScaleX="128163" custScaleY="163499" custLinFactNeighborX="2263" custLinFactNeighborY="1146"/>
      <dgm:spPr/>
      <dgm:t>
        <a:bodyPr/>
        <a:lstStyle/>
        <a:p>
          <a:endParaRPr lang="en-US"/>
        </a:p>
      </dgm:t>
    </dgm:pt>
    <dgm:pt modelId="{C15E374F-3305-4F8C-80C0-436D71D68B97}" type="pres">
      <dgm:prSet presAssocID="{C52FC6EA-FA13-4DAC-BF51-63781F275FB9}" presName="hierChild3" presStyleCnt="0"/>
      <dgm:spPr/>
    </dgm:pt>
    <dgm:pt modelId="{1C176226-D380-4582-AC7B-3E6631A26F0F}" type="pres">
      <dgm:prSet presAssocID="{EF3B01D5-051D-42B7-B6FF-16186344B2D0}" presName="Name25" presStyleLbl="parChTrans1D4" presStyleIdx="3" presStyleCnt="5"/>
      <dgm:spPr/>
      <dgm:t>
        <a:bodyPr/>
        <a:lstStyle/>
        <a:p>
          <a:endParaRPr lang="en-US"/>
        </a:p>
      </dgm:t>
    </dgm:pt>
    <dgm:pt modelId="{845B9407-0A39-4CD9-8D10-C3F12202B22D}" type="pres">
      <dgm:prSet presAssocID="{EF3B01D5-051D-42B7-B6FF-16186344B2D0}" presName="connTx" presStyleLbl="parChTrans1D4" presStyleIdx="3" presStyleCnt="5"/>
      <dgm:spPr/>
      <dgm:t>
        <a:bodyPr/>
        <a:lstStyle/>
        <a:p>
          <a:endParaRPr lang="en-US"/>
        </a:p>
      </dgm:t>
    </dgm:pt>
    <dgm:pt modelId="{F38B7AFD-C4D3-4EF5-931A-4BC0C8F3D14E}" type="pres">
      <dgm:prSet presAssocID="{6F6AB4F4-AD08-45AD-B33B-8601FF7E2101}" presName="Name30" presStyleCnt="0"/>
      <dgm:spPr/>
    </dgm:pt>
    <dgm:pt modelId="{E2960DAF-43CB-4003-9436-14A191210E28}" type="pres">
      <dgm:prSet presAssocID="{6F6AB4F4-AD08-45AD-B33B-8601FF7E2101}" presName="level2Shape" presStyleLbl="node4" presStyleIdx="3" presStyleCnt="5" custScaleX="187700" custScaleY="143946"/>
      <dgm:spPr/>
      <dgm:t>
        <a:bodyPr/>
        <a:lstStyle/>
        <a:p>
          <a:endParaRPr lang="en-US"/>
        </a:p>
      </dgm:t>
    </dgm:pt>
    <dgm:pt modelId="{1BA78AB7-9A0B-43C3-B9CC-B9E06DF2DA40}" type="pres">
      <dgm:prSet presAssocID="{6F6AB4F4-AD08-45AD-B33B-8601FF7E2101}" presName="hierChild3" presStyleCnt="0"/>
      <dgm:spPr/>
    </dgm:pt>
    <dgm:pt modelId="{DC3CBB01-F4EF-4C4F-B36B-9594B4BC5DF1}" type="pres">
      <dgm:prSet presAssocID="{FA69655D-D253-4AE4-8D13-D02DD3921B62}" presName="Name25" presStyleLbl="parChTrans1D4" presStyleIdx="4" presStyleCnt="5"/>
      <dgm:spPr/>
      <dgm:t>
        <a:bodyPr/>
        <a:lstStyle/>
        <a:p>
          <a:endParaRPr lang="en-US"/>
        </a:p>
      </dgm:t>
    </dgm:pt>
    <dgm:pt modelId="{2FB06E7A-1278-4B34-8148-26F690CCC8FE}" type="pres">
      <dgm:prSet presAssocID="{FA69655D-D253-4AE4-8D13-D02DD3921B62}" presName="connTx" presStyleLbl="parChTrans1D4" presStyleIdx="4" presStyleCnt="5"/>
      <dgm:spPr/>
      <dgm:t>
        <a:bodyPr/>
        <a:lstStyle/>
        <a:p>
          <a:endParaRPr lang="en-US"/>
        </a:p>
      </dgm:t>
    </dgm:pt>
    <dgm:pt modelId="{7496CFDD-435E-4945-B126-1AC0B4CCE932}" type="pres">
      <dgm:prSet presAssocID="{672CDA4D-844D-41E6-8E1E-4180FFF848F5}" presName="Name30" presStyleCnt="0"/>
      <dgm:spPr/>
    </dgm:pt>
    <dgm:pt modelId="{14732AA5-C558-4A0A-ACAE-7AE704D8BAF9}" type="pres">
      <dgm:prSet presAssocID="{672CDA4D-844D-41E6-8E1E-4180FFF848F5}" presName="level2Shape" presStyleLbl="node4" presStyleIdx="4" presStyleCnt="5" custScaleX="165667" custScaleY="144918" custLinFactNeighborX="17645" custLinFactNeighborY="34696"/>
      <dgm:spPr/>
      <dgm:t>
        <a:bodyPr/>
        <a:lstStyle/>
        <a:p>
          <a:endParaRPr lang="en-US"/>
        </a:p>
      </dgm:t>
    </dgm:pt>
    <dgm:pt modelId="{1926B643-7A93-4A16-835C-F542312FDBF1}" type="pres">
      <dgm:prSet presAssocID="{672CDA4D-844D-41E6-8E1E-4180FFF848F5}" presName="hierChild3" presStyleCnt="0"/>
      <dgm:spPr/>
    </dgm:pt>
    <dgm:pt modelId="{DD453BE1-65BA-4C10-B74A-072810A7D2CC}" type="pres">
      <dgm:prSet presAssocID="{B2B144FF-A69C-4A2A-B3C2-8547F44BC0E5}" presName="bgShapesFlow" presStyleCnt="0"/>
      <dgm:spPr/>
    </dgm:pt>
  </dgm:ptLst>
  <dgm:cxnLst>
    <dgm:cxn modelId="{999DFBA1-202B-4948-860B-E93CA91E1ED4}" srcId="{16CF3D17-D49E-468D-A965-B136D7E14C62}" destId="{8B3F966D-0B24-40E5-B775-C4C1450A7337}" srcOrd="0" destOrd="0" parTransId="{6BA88E74-B16F-4F6E-B955-8780DCC994AF}" sibTransId="{858FB741-8F7E-422B-8570-6649BCE648F7}"/>
    <dgm:cxn modelId="{7D97EDFC-A361-4991-86C0-79340C4F3037}" srcId="{8B3F966D-0B24-40E5-B775-C4C1450A7337}" destId="{9D4DCAD9-754C-4E11-AF81-16DDE9A15B52}" srcOrd="1" destOrd="0" parTransId="{70402A93-0409-43F6-9F32-8EA39972F8F4}" sibTransId="{0B7F301E-8924-45B5-88E3-EB112B73A379}"/>
    <dgm:cxn modelId="{47FEA8D2-179E-4BB1-8946-789DA276E5D0}" type="presOf" srcId="{B2B144FF-A69C-4A2A-B3C2-8547F44BC0E5}" destId="{E2C9004A-2C91-4574-9B25-803E1079A7AF}" srcOrd="0" destOrd="0" presId="urn:microsoft.com/office/officeart/2005/8/layout/hierarchy5"/>
    <dgm:cxn modelId="{98987874-9D10-491D-8B90-31C5EAA21ED6}" type="presOf" srcId="{6BA88E74-B16F-4F6E-B955-8780DCC994AF}" destId="{71B1B40E-C20C-44BF-9306-0BCF803E1065}" srcOrd="1" destOrd="0" presId="urn:microsoft.com/office/officeart/2005/8/layout/hierarchy5"/>
    <dgm:cxn modelId="{CC98B1F3-7B3F-4EAE-824E-350D8B3E91BA}" srcId="{B2B144FF-A69C-4A2A-B3C2-8547F44BC0E5}" destId="{AEA42B86-BDA6-4CD9-815D-B1172E6262A9}" srcOrd="0" destOrd="0" parTransId="{D4895EF9-B7CD-46C6-BF1D-E125B1BBE564}" sibTransId="{18E9DC01-F5B9-49D4-9FE5-28381CFC4216}"/>
    <dgm:cxn modelId="{8D15ACDE-E396-4BB8-B698-019159661B8A}" type="presOf" srcId="{F0183E55-BCDD-43EC-B682-8AFE4F7F419D}" destId="{9F32088C-1C09-4913-A3F0-8DD4165C4FCB}" srcOrd="0" destOrd="0" presId="urn:microsoft.com/office/officeart/2005/8/layout/hierarchy5"/>
    <dgm:cxn modelId="{BF124759-B480-458E-9E7F-1A09A6F8B278}" type="presOf" srcId="{8B3F966D-0B24-40E5-B775-C4C1450A7337}" destId="{06E23996-0298-411D-8A3A-9EA2C7B9BA07}" srcOrd="0" destOrd="0" presId="urn:microsoft.com/office/officeart/2005/8/layout/hierarchy5"/>
    <dgm:cxn modelId="{D81162F3-DFCA-4DEB-BCB8-CED106C07C1D}" type="presOf" srcId="{DB627635-4336-4EB5-8CA0-9B45E8556880}" destId="{0C048404-63F8-4EDD-8DA5-67A79ED90552}" srcOrd="0" destOrd="0" presId="urn:microsoft.com/office/officeart/2005/8/layout/hierarchy5"/>
    <dgm:cxn modelId="{9C848AE0-8FDF-49CC-91B3-C7A4464F6C4B}" srcId="{8B3F966D-0B24-40E5-B775-C4C1450A7337}" destId="{672CDA4D-844D-41E6-8E1E-4180FFF848F5}" srcOrd="2" destOrd="0" parTransId="{FA69655D-D253-4AE4-8D13-D02DD3921B62}" sibTransId="{A9EA8A6A-9E6B-41B6-A57E-6629F218D833}"/>
    <dgm:cxn modelId="{8D4DFE24-0A0E-43B9-8FC0-300C65A9EE4F}" type="presOf" srcId="{DB627635-4336-4EB5-8CA0-9B45E8556880}" destId="{7DB96E85-C15C-437C-89BE-7CF1DF2A7A85}" srcOrd="1" destOrd="0" presId="urn:microsoft.com/office/officeart/2005/8/layout/hierarchy5"/>
    <dgm:cxn modelId="{F30230C6-E9AB-4156-98EB-906F7A37FB90}" type="presOf" srcId="{9D4DCAD9-754C-4E11-AF81-16DDE9A15B52}" destId="{A0CEE283-E94C-4219-A3C7-ABE9200A69EA}" srcOrd="0" destOrd="0" presId="urn:microsoft.com/office/officeart/2005/8/layout/hierarchy5"/>
    <dgm:cxn modelId="{FD01A8A9-7E8A-4A3C-A6E2-80E7DD8ADBCC}" type="presOf" srcId="{FA69655D-D253-4AE4-8D13-D02DD3921B62}" destId="{2FB06E7A-1278-4B34-8148-26F690CCC8FE}" srcOrd="1" destOrd="0" presId="urn:microsoft.com/office/officeart/2005/8/layout/hierarchy5"/>
    <dgm:cxn modelId="{6905D061-C823-4C45-9CDB-A6689EDC25C7}" type="presOf" srcId="{6F6AB4F4-AD08-45AD-B33B-8601FF7E2101}" destId="{E2960DAF-43CB-4003-9436-14A191210E28}" srcOrd="0" destOrd="0" presId="urn:microsoft.com/office/officeart/2005/8/layout/hierarchy5"/>
    <dgm:cxn modelId="{3E1EB679-0FDC-4293-BCCF-69D41DD01E54}" srcId="{9D4DCAD9-754C-4E11-AF81-16DDE9A15B52}" destId="{C52FC6EA-FA13-4DAC-BF51-63781F275FB9}" srcOrd="0" destOrd="0" parTransId="{A0CD03D5-0CA8-4002-93D4-B36205AE6E52}" sibTransId="{C7BF1523-DD2B-4487-B879-66037C29C4A7}"/>
    <dgm:cxn modelId="{F2FB3B52-0302-4468-9A9D-D735D722EA20}" type="presOf" srcId="{C52FC6EA-FA13-4DAC-BF51-63781F275FB9}" destId="{EC7A375F-BE7F-436D-9754-E38FA8A9D362}" srcOrd="0" destOrd="0" presId="urn:microsoft.com/office/officeart/2005/8/layout/hierarchy5"/>
    <dgm:cxn modelId="{1A1BBC84-315A-4750-AF2F-BD9597411F97}" type="presOf" srcId="{70402A93-0409-43F6-9F32-8EA39972F8F4}" destId="{E7D87931-5F92-444A-9615-C33C10428D11}" srcOrd="0" destOrd="0" presId="urn:microsoft.com/office/officeart/2005/8/layout/hierarchy5"/>
    <dgm:cxn modelId="{33A436F4-917D-4AEB-B0A7-ECC8FEEB9A0A}" type="presOf" srcId="{A0CD03D5-0CA8-4002-93D4-B36205AE6E52}" destId="{845B6487-F9DD-4898-A799-32F8FD98D8E5}" srcOrd="1" destOrd="0" presId="urn:microsoft.com/office/officeart/2005/8/layout/hierarchy5"/>
    <dgm:cxn modelId="{481F4DC1-56AC-4CD2-9454-05602986A57E}" type="presOf" srcId="{A0CD03D5-0CA8-4002-93D4-B36205AE6E52}" destId="{9B69C1EA-70EF-4AE9-B497-C07F470F81B4}" srcOrd="0" destOrd="0" presId="urn:microsoft.com/office/officeart/2005/8/layout/hierarchy5"/>
    <dgm:cxn modelId="{F260282A-EC6C-4464-BE1B-88D275D42974}" type="presOf" srcId="{16CF3D17-D49E-468D-A965-B136D7E14C62}" destId="{58F8B83B-85E2-4356-B5A4-A878217797AA}" srcOrd="0" destOrd="0" presId="urn:microsoft.com/office/officeart/2005/8/layout/hierarchy5"/>
    <dgm:cxn modelId="{E016D551-4946-4137-878F-193CDA947C43}" type="presOf" srcId="{F0183E55-BCDD-43EC-B682-8AFE4F7F419D}" destId="{7983B391-112B-4A33-AE96-8CE93C5DC923}" srcOrd="1" destOrd="0" presId="urn:microsoft.com/office/officeart/2005/8/layout/hierarchy5"/>
    <dgm:cxn modelId="{15E0FF10-C7BA-47C0-97E9-2D2C96850E58}" srcId="{8B3F966D-0B24-40E5-B775-C4C1450A7337}" destId="{494CC6F7-2B77-40F2-A752-3741E07EB4C3}" srcOrd="0" destOrd="0" parTransId="{F0183E55-BCDD-43EC-B682-8AFE4F7F419D}" sibTransId="{63C3D171-1924-46F7-8966-2BE8F0C0F807}"/>
    <dgm:cxn modelId="{CAC045B6-89B8-4BDF-85EB-4E95BADF11FF}" type="presOf" srcId="{FA69655D-D253-4AE4-8D13-D02DD3921B62}" destId="{DC3CBB01-F4EF-4C4F-B36B-9594B4BC5DF1}" srcOrd="0" destOrd="0" presId="urn:microsoft.com/office/officeart/2005/8/layout/hierarchy5"/>
    <dgm:cxn modelId="{65526023-5D97-4A87-B6B6-7C4A6948D92F}" type="presOf" srcId="{494CC6F7-2B77-40F2-A752-3741E07EB4C3}" destId="{36464F6F-3173-4043-92D7-4FFF69A7D86C}" srcOrd="0" destOrd="0" presId="urn:microsoft.com/office/officeart/2005/8/layout/hierarchy5"/>
    <dgm:cxn modelId="{563E659B-3E31-4A82-97E4-B239517D2FDA}" type="presOf" srcId="{EF3B01D5-051D-42B7-B6FF-16186344B2D0}" destId="{1C176226-D380-4582-AC7B-3E6631A26F0F}" srcOrd="0" destOrd="0" presId="urn:microsoft.com/office/officeart/2005/8/layout/hierarchy5"/>
    <dgm:cxn modelId="{4502086B-C8DA-4BB7-8E65-83AD2D12B630}" type="presOf" srcId="{EF3B01D5-051D-42B7-B6FF-16186344B2D0}" destId="{845B9407-0A39-4CD9-8D10-C3F12202B22D}" srcOrd="1" destOrd="0" presId="urn:microsoft.com/office/officeart/2005/8/layout/hierarchy5"/>
    <dgm:cxn modelId="{14A3511F-22BE-4E9A-8DE6-56BAC85F97A7}" srcId="{C52FC6EA-FA13-4DAC-BF51-63781F275FB9}" destId="{6F6AB4F4-AD08-45AD-B33B-8601FF7E2101}" srcOrd="0" destOrd="0" parTransId="{EF3B01D5-051D-42B7-B6FF-16186344B2D0}" sibTransId="{9182DA3D-34CC-487B-8D52-A84DF4347746}"/>
    <dgm:cxn modelId="{226F6738-F9DB-4AD1-97C8-72B145831FDC}" type="presOf" srcId="{AEA42B86-BDA6-4CD9-815D-B1172E6262A9}" destId="{F5954BDF-6C0E-4BFA-8F45-7E98CE718DC5}" srcOrd="0" destOrd="0" presId="urn:microsoft.com/office/officeart/2005/8/layout/hierarchy5"/>
    <dgm:cxn modelId="{13144D98-B507-4A8B-89A4-6662B38B564B}" type="presOf" srcId="{70402A93-0409-43F6-9F32-8EA39972F8F4}" destId="{39DD98C5-7FA8-4B11-A602-3E34243DFE0D}" srcOrd="1" destOrd="0" presId="urn:microsoft.com/office/officeart/2005/8/layout/hierarchy5"/>
    <dgm:cxn modelId="{9BF77516-42C3-4B91-A767-AA31E3C2C213}" srcId="{AEA42B86-BDA6-4CD9-815D-B1172E6262A9}" destId="{16CF3D17-D49E-468D-A965-B136D7E14C62}" srcOrd="0" destOrd="0" parTransId="{DB627635-4336-4EB5-8CA0-9B45E8556880}" sibTransId="{E2FE6B84-3981-46D3-A852-1E0FDAC152C1}"/>
    <dgm:cxn modelId="{3808C59C-E8ED-4907-8D52-3C0FF16E68ED}" type="presOf" srcId="{672CDA4D-844D-41E6-8E1E-4180FFF848F5}" destId="{14732AA5-C558-4A0A-ACAE-7AE704D8BAF9}" srcOrd="0" destOrd="0" presId="urn:microsoft.com/office/officeart/2005/8/layout/hierarchy5"/>
    <dgm:cxn modelId="{79EA37F1-FFD6-46C0-B9CF-41F6845EE130}" type="presOf" srcId="{6BA88E74-B16F-4F6E-B955-8780DCC994AF}" destId="{A198125A-F2E4-41A8-9E9A-99E6E550D9D2}" srcOrd="0" destOrd="0" presId="urn:microsoft.com/office/officeart/2005/8/layout/hierarchy5"/>
    <dgm:cxn modelId="{9563767E-6B17-4E65-BDD8-67AC6552A4BA}" type="presParOf" srcId="{E2C9004A-2C91-4574-9B25-803E1079A7AF}" destId="{CC04E6A0-80AE-4D12-B513-5A11F8EFEB25}" srcOrd="0" destOrd="0" presId="urn:microsoft.com/office/officeart/2005/8/layout/hierarchy5"/>
    <dgm:cxn modelId="{FCEC12C6-C881-460C-B61F-43FD83B8DC7E}" type="presParOf" srcId="{CC04E6A0-80AE-4D12-B513-5A11F8EFEB25}" destId="{EFB6264F-521B-4BF0-B9DA-FC1A880B4B77}" srcOrd="0" destOrd="0" presId="urn:microsoft.com/office/officeart/2005/8/layout/hierarchy5"/>
    <dgm:cxn modelId="{86FA9927-830A-41B0-958E-018BCE0E5DFD}" type="presParOf" srcId="{EFB6264F-521B-4BF0-B9DA-FC1A880B4B77}" destId="{977C6E4B-DD21-4CE8-A9F6-D9B9611734AC}" srcOrd="0" destOrd="0" presId="urn:microsoft.com/office/officeart/2005/8/layout/hierarchy5"/>
    <dgm:cxn modelId="{A3D50941-BA49-4B48-A6BD-4807EE3A66FE}" type="presParOf" srcId="{977C6E4B-DD21-4CE8-A9F6-D9B9611734AC}" destId="{F5954BDF-6C0E-4BFA-8F45-7E98CE718DC5}" srcOrd="0" destOrd="0" presId="urn:microsoft.com/office/officeart/2005/8/layout/hierarchy5"/>
    <dgm:cxn modelId="{744121F0-5799-4E34-A557-E0368DDB4186}" type="presParOf" srcId="{977C6E4B-DD21-4CE8-A9F6-D9B9611734AC}" destId="{0A09F95F-7A8F-42D2-90DC-0139C76FCB96}" srcOrd="1" destOrd="0" presId="urn:microsoft.com/office/officeart/2005/8/layout/hierarchy5"/>
    <dgm:cxn modelId="{0BDDE438-B4E8-4B58-8C44-EEC1C4D8811B}" type="presParOf" srcId="{0A09F95F-7A8F-42D2-90DC-0139C76FCB96}" destId="{0C048404-63F8-4EDD-8DA5-67A79ED90552}" srcOrd="0" destOrd="0" presId="urn:microsoft.com/office/officeart/2005/8/layout/hierarchy5"/>
    <dgm:cxn modelId="{1B091833-CF80-4862-B99A-E578217049C1}" type="presParOf" srcId="{0C048404-63F8-4EDD-8DA5-67A79ED90552}" destId="{7DB96E85-C15C-437C-89BE-7CF1DF2A7A85}" srcOrd="0" destOrd="0" presId="urn:microsoft.com/office/officeart/2005/8/layout/hierarchy5"/>
    <dgm:cxn modelId="{2BA9A153-7547-42CC-9F69-1EA86F7670A5}" type="presParOf" srcId="{0A09F95F-7A8F-42D2-90DC-0139C76FCB96}" destId="{31720B67-D8E6-4EF4-B067-6EA12675D43F}" srcOrd="1" destOrd="0" presId="urn:microsoft.com/office/officeart/2005/8/layout/hierarchy5"/>
    <dgm:cxn modelId="{CA4EF9B4-172C-4375-90D2-DA128B77828F}" type="presParOf" srcId="{31720B67-D8E6-4EF4-B067-6EA12675D43F}" destId="{58F8B83B-85E2-4356-B5A4-A878217797AA}" srcOrd="0" destOrd="0" presId="urn:microsoft.com/office/officeart/2005/8/layout/hierarchy5"/>
    <dgm:cxn modelId="{B42650B1-5A8F-4CBB-BC9D-A1D3E9FFE6B2}" type="presParOf" srcId="{31720B67-D8E6-4EF4-B067-6EA12675D43F}" destId="{79D7FA53-8142-4FC8-8846-96822CF952D6}" srcOrd="1" destOrd="0" presId="urn:microsoft.com/office/officeart/2005/8/layout/hierarchy5"/>
    <dgm:cxn modelId="{E6F50554-102B-4078-B1FB-DFAE3E53136C}" type="presParOf" srcId="{79D7FA53-8142-4FC8-8846-96822CF952D6}" destId="{A198125A-F2E4-41A8-9E9A-99E6E550D9D2}" srcOrd="0" destOrd="0" presId="urn:microsoft.com/office/officeart/2005/8/layout/hierarchy5"/>
    <dgm:cxn modelId="{9D70766F-EDC5-495D-B910-055896A0ADB7}" type="presParOf" srcId="{A198125A-F2E4-41A8-9E9A-99E6E550D9D2}" destId="{71B1B40E-C20C-44BF-9306-0BCF803E1065}" srcOrd="0" destOrd="0" presId="urn:microsoft.com/office/officeart/2005/8/layout/hierarchy5"/>
    <dgm:cxn modelId="{DEF83829-4183-4023-A974-675BF06615D2}" type="presParOf" srcId="{79D7FA53-8142-4FC8-8846-96822CF952D6}" destId="{0466EC79-FCA1-4202-8DF0-467A70FD7420}" srcOrd="1" destOrd="0" presId="urn:microsoft.com/office/officeart/2005/8/layout/hierarchy5"/>
    <dgm:cxn modelId="{135AED25-0FE5-47CB-8F8B-4F5CF20D8EE6}" type="presParOf" srcId="{0466EC79-FCA1-4202-8DF0-467A70FD7420}" destId="{06E23996-0298-411D-8A3A-9EA2C7B9BA07}" srcOrd="0" destOrd="0" presId="urn:microsoft.com/office/officeart/2005/8/layout/hierarchy5"/>
    <dgm:cxn modelId="{27307BFF-C54D-4EBB-AF2C-4D70AD35BE09}" type="presParOf" srcId="{0466EC79-FCA1-4202-8DF0-467A70FD7420}" destId="{460FC3B5-322F-4541-B8F2-926CFC547D72}" srcOrd="1" destOrd="0" presId="urn:microsoft.com/office/officeart/2005/8/layout/hierarchy5"/>
    <dgm:cxn modelId="{2DBDD0B8-8147-49A6-8755-87D0D6BA1B2C}" type="presParOf" srcId="{460FC3B5-322F-4541-B8F2-926CFC547D72}" destId="{9F32088C-1C09-4913-A3F0-8DD4165C4FCB}" srcOrd="0" destOrd="0" presId="urn:microsoft.com/office/officeart/2005/8/layout/hierarchy5"/>
    <dgm:cxn modelId="{FCF158D4-0D92-4527-91DD-D2EC8FD71D56}" type="presParOf" srcId="{9F32088C-1C09-4913-A3F0-8DD4165C4FCB}" destId="{7983B391-112B-4A33-AE96-8CE93C5DC923}" srcOrd="0" destOrd="0" presId="urn:microsoft.com/office/officeart/2005/8/layout/hierarchy5"/>
    <dgm:cxn modelId="{78D85BD5-D34B-4C1E-9185-ABFA3665E8FA}" type="presParOf" srcId="{460FC3B5-322F-4541-B8F2-926CFC547D72}" destId="{5CFD1A21-860A-4297-A248-314824EFBDED}" srcOrd="1" destOrd="0" presId="urn:microsoft.com/office/officeart/2005/8/layout/hierarchy5"/>
    <dgm:cxn modelId="{15890853-AA79-4E21-A777-B71300638984}" type="presParOf" srcId="{5CFD1A21-860A-4297-A248-314824EFBDED}" destId="{36464F6F-3173-4043-92D7-4FFF69A7D86C}" srcOrd="0" destOrd="0" presId="urn:microsoft.com/office/officeart/2005/8/layout/hierarchy5"/>
    <dgm:cxn modelId="{183D46F8-9598-424A-8A4D-0E8ABF681E0A}" type="presParOf" srcId="{5CFD1A21-860A-4297-A248-314824EFBDED}" destId="{26C8DFA7-4CEC-4F08-A3B6-7FC4F853F690}" srcOrd="1" destOrd="0" presId="urn:microsoft.com/office/officeart/2005/8/layout/hierarchy5"/>
    <dgm:cxn modelId="{C618D8F6-A0CE-48F0-B707-DAA72CF704F5}" type="presParOf" srcId="{460FC3B5-322F-4541-B8F2-926CFC547D72}" destId="{E7D87931-5F92-444A-9615-C33C10428D11}" srcOrd="2" destOrd="0" presId="urn:microsoft.com/office/officeart/2005/8/layout/hierarchy5"/>
    <dgm:cxn modelId="{2CA60A6D-6025-458C-BA2D-2CC594E86070}" type="presParOf" srcId="{E7D87931-5F92-444A-9615-C33C10428D11}" destId="{39DD98C5-7FA8-4B11-A602-3E34243DFE0D}" srcOrd="0" destOrd="0" presId="urn:microsoft.com/office/officeart/2005/8/layout/hierarchy5"/>
    <dgm:cxn modelId="{D0B8EC6F-D5FD-4E5F-A610-AA1C299F3EEC}" type="presParOf" srcId="{460FC3B5-322F-4541-B8F2-926CFC547D72}" destId="{73F6595C-039B-424D-9FC2-B1FFD2266F5B}" srcOrd="3" destOrd="0" presId="urn:microsoft.com/office/officeart/2005/8/layout/hierarchy5"/>
    <dgm:cxn modelId="{DE922BCD-A6C8-4BA7-9394-2DC5EA01F855}" type="presParOf" srcId="{73F6595C-039B-424D-9FC2-B1FFD2266F5B}" destId="{A0CEE283-E94C-4219-A3C7-ABE9200A69EA}" srcOrd="0" destOrd="0" presId="urn:microsoft.com/office/officeart/2005/8/layout/hierarchy5"/>
    <dgm:cxn modelId="{D16CE09D-7DF1-4EE6-B96E-EFA059CE7007}" type="presParOf" srcId="{73F6595C-039B-424D-9FC2-B1FFD2266F5B}" destId="{E5464303-0DF8-4368-9D90-74316489BE02}" srcOrd="1" destOrd="0" presId="urn:microsoft.com/office/officeart/2005/8/layout/hierarchy5"/>
    <dgm:cxn modelId="{07000639-16FE-4E5A-9CC8-B28D6BD80DEE}" type="presParOf" srcId="{E5464303-0DF8-4368-9D90-74316489BE02}" destId="{9B69C1EA-70EF-4AE9-B497-C07F470F81B4}" srcOrd="0" destOrd="0" presId="urn:microsoft.com/office/officeart/2005/8/layout/hierarchy5"/>
    <dgm:cxn modelId="{E11BEA01-57D6-4B99-9E59-8D8F33BE5D81}" type="presParOf" srcId="{9B69C1EA-70EF-4AE9-B497-C07F470F81B4}" destId="{845B6487-F9DD-4898-A799-32F8FD98D8E5}" srcOrd="0" destOrd="0" presId="urn:microsoft.com/office/officeart/2005/8/layout/hierarchy5"/>
    <dgm:cxn modelId="{C941E682-F919-4B58-980D-635A511990C4}" type="presParOf" srcId="{E5464303-0DF8-4368-9D90-74316489BE02}" destId="{4CA1877E-6B44-4B3B-BE8B-6004B9D0CA65}" srcOrd="1" destOrd="0" presId="urn:microsoft.com/office/officeart/2005/8/layout/hierarchy5"/>
    <dgm:cxn modelId="{B3A3B89B-7823-4A0F-AF8A-5B79157C8BC0}" type="presParOf" srcId="{4CA1877E-6B44-4B3B-BE8B-6004B9D0CA65}" destId="{EC7A375F-BE7F-436D-9754-E38FA8A9D362}" srcOrd="0" destOrd="0" presId="urn:microsoft.com/office/officeart/2005/8/layout/hierarchy5"/>
    <dgm:cxn modelId="{3D089A05-06FE-48D4-9D21-AF1711D42C07}" type="presParOf" srcId="{4CA1877E-6B44-4B3B-BE8B-6004B9D0CA65}" destId="{C15E374F-3305-4F8C-80C0-436D71D68B97}" srcOrd="1" destOrd="0" presId="urn:microsoft.com/office/officeart/2005/8/layout/hierarchy5"/>
    <dgm:cxn modelId="{2F3698AC-C314-4254-AC11-C29EDEB9C725}" type="presParOf" srcId="{C15E374F-3305-4F8C-80C0-436D71D68B97}" destId="{1C176226-D380-4582-AC7B-3E6631A26F0F}" srcOrd="0" destOrd="0" presId="urn:microsoft.com/office/officeart/2005/8/layout/hierarchy5"/>
    <dgm:cxn modelId="{0DB326A5-A310-4EFA-BCEB-9506E965DFC3}" type="presParOf" srcId="{1C176226-D380-4582-AC7B-3E6631A26F0F}" destId="{845B9407-0A39-4CD9-8D10-C3F12202B22D}" srcOrd="0" destOrd="0" presId="urn:microsoft.com/office/officeart/2005/8/layout/hierarchy5"/>
    <dgm:cxn modelId="{27F13628-A4F2-4AAB-AFDC-1BF6497AB0CA}" type="presParOf" srcId="{C15E374F-3305-4F8C-80C0-436D71D68B97}" destId="{F38B7AFD-C4D3-4EF5-931A-4BC0C8F3D14E}" srcOrd="1" destOrd="0" presId="urn:microsoft.com/office/officeart/2005/8/layout/hierarchy5"/>
    <dgm:cxn modelId="{8736154D-7424-4627-8DD8-4A6F1557D659}" type="presParOf" srcId="{F38B7AFD-C4D3-4EF5-931A-4BC0C8F3D14E}" destId="{E2960DAF-43CB-4003-9436-14A191210E28}" srcOrd="0" destOrd="0" presId="urn:microsoft.com/office/officeart/2005/8/layout/hierarchy5"/>
    <dgm:cxn modelId="{4EAC7CE9-4409-4ACF-8480-77976D70476A}" type="presParOf" srcId="{F38B7AFD-C4D3-4EF5-931A-4BC0C8F3D14E}" destId="{1BA78AB7-9A0B-43C3-B9CC-B9E06DF2DA40}" srcOrd="1" destOrd="0" presId="urn:microsoft.com/office/officeart/2005/8/layout/hierarchy5"/>
    <dgm:cxn modelId="{03A978D4-C11E-4733-9A52-795B189616B6}" type="presParOf" srcId="{460FC3B5-322F-4541-B8F2-926CFC547D72}" destId="{DC3CBB01-F4EF-4C4F-B36B-9594B4BC5DF1}" srcOrd="4" destOrd="0" presId="urn:microsoft.com/office/officeart/2005/8/layout/hierarchy5"/>
    <dgm:cxn modelId="{8B6C9FBD-9033-4E1B-8709-9917FEEABDC6}" type="presParOf" srcId="{DC3CBB01-F4EF-4C4F-B36B-9594B4BC5DF1}" destId="{2FB06E7A-1278-4B34-8148-26F690CCC8FE}" srcOrd="0" destOrd="0" presId="urn:microsoft.com/office/officeart/2005/8/layout/hierarchy5"/>
    <dgm:cxn modelId="{DC32F51C-AEEA-4816-B15A-96D866B7C92C}" type="presParOf" srcId="{460FC3B5-322F-4541-B8F2-926CFC547D72}" destId="{7496CFDD-435E-4945-B126-1AC0B4CCE932}" srcOrd="5" destOrd="0" presId="urn:microsoft.com/office/officeart/2005/8/layout/hierarchy5"/>
    <dgm:cxn modelId="{A9725F2B-C5FF-40A2-ABA5-39AC63DDD836}" type="presParOf" srcId="{7496CFDD-435E-4945-B126-1AC0B4CCE932}" destId="{14732AA5-C558-4A0A-ACAE-7AE704D8BAF9}" srcOrd="0" destOrd="0" presId="urn:microsoft.com/office/officeart/2005/8/layout/hierarchy5"/>
    <dgm:cxn modelId="{92CF99C7-B7E5-4BF5-9B62-823F67260E6D}" type="presParOf" srcId="{7496CFDD-435E-4945-B126-1AC0B4CCE932}" destId="{1926B643-7A93-4A16-835C-F542312FDBF1}" srcOrd="1" destOrd="0" presId="urn:microsoft.com/office/officeart/2005/8/layout/hierarchy5"/>
    <dgm:cxn modelId="{4B4D4D9B-1656-446C-9288-9E4C1EE0CA69}" type="presParOf" srcId="{E2C9004A-2C91-4574-9B25-803E1079A7AF}" destId="{DD453BE1-65BA-4C10-B74A-072810A7D2C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F7DD1F-2C45-44E1-8FC7-12002C28252B}" type="doc">
      <dgm:prSet loTypeId="urn:microsoft.com/office/officeart/2005/8/layout/StepDownProcess" loCatId="process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476DD28-603E-42F0-9427-B7661851A16E}">
      <dgm:prSet phldrT="[Text]" custT="1"/>
      <dgm:spPr>
        <a:xfrm>
          <a:off x="4044" y="752576"/>
          <a:ext cx="1222688" cy="563599"/>
        </a:xfrm>
        <a:prstGeom prst="roundRect">
          <a:avLst>
            <a:gd name="adj" fmla="val 1667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January</a:t>
          </a:r>
        </a:p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1- Week 2 </a:t>
          </a:r>
        </a:p>
      </dgm:t>
    </dgm:pt>
    <dgm:pt modelId="{69BA3A88-6BFE-4D22-80A1-1EA2304A35F9}" type="parTrans" cxnId="{2EB46DA6-73F7-4F0B-9A76-260ACBAEFFFB}">
      <dgm:prSet/>
      <dgm:spPr/>
      <dgm:t>
        <a:bodyPr/>
        <a:lstStyle/>
        <a:p>
          <a:endParaRPr lang="en-US"/>
        </a:p>
      </dgm:t>
    </dgm:pt>
    <dgm:pt modelId="{E34FB62A-256B-4FE0-9312-729DAC82732B}" type="sibTrans" cxnId="{2EB46DA6-73F7-4F0B-9A76-260ACBAEFFFB}">
      <dgm:prSet/>
      <dgm:spPr/>
      <dgm:t>
        <a:bodyPr/>
        <a:lstStyle/>
        <a:p>
          <a:endParaRPr lang="en-US"/>
        </a:p>
      </dgm:t>
    </dgm:pt>
    <dgm:pt modelId="{234E9439-641A-4734-96EC-0689825919A8}">
      <dgm:prSet phldrT="[Text]" custT="1"/>
      <dgm:spPr>
        <a:xfrm>
          <a:off x="1241754" y="804711"/>
          <a:ext cx="1287728" cy="4555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Explore various fields to work on and Topic Selection.</a:t>
          </a:r>
        </a:p>
      </dgm:t>
    </dgm:pt>
    <dgm:pt modelId="{944BAF7F-F3BB-40A2-8D52-5AA1143E8C6F}" type="parTrans" cxnId="{E8DBAD57-F0AD-4619-B6F0-346F6BBE33EE}">
      <dgm:prSet/>
      <dgm:spPr/>
      <dgm:t>
        <a:bodyPr/>
        <a:lstStyle/>
        <a:p>
          <a:endParaRPr lang="en-US"/>
        </a:p>
      </dgm:t>
    </dgm:pt>
    <dgm:pt modelId="{C5755158-A90C-40BF-90AD-AA4880D78CA1}" type="sibTrans" cxnId="{E8DBAD57-F0AD-4619-B6F0-346F6BBE33EE}">
      <dgm:prSet/>
      <dgm:spPr/>
      <dgm:t>
        <a:bodyPr/>
        <a:lstStyle/>
        <a:p>
          <a:endParaRPr lang="en-US"/>
        </a:p>
      </dgm:t>
    </dgm:pt>
    <dgm:pt modelId="{78E11633-591C-44EB-8E5A-677237C1D2B3}">
      <dgm:prSet phldrT="[Text]" custT="1"/>
      <dgm:spPr>
        <a:xfrm>
          <a:off x="3996837" y="3935187"/>
          <a:ext cx="1321886" cy="563599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March</a:t>
          </a:r>
        </a:p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3- Week 4 </a:t>
          </a:r>
        </a:p>
      </dgm:t>
    </dgm:pt>
    <dgm:pt modelId="{E65D2F37-063D-4B40-BB21-1654A8722D34}" type="parTrans" cxnId="{34709F32-FDBC-450C-BA28-5BD7856B6D25}">
      <dgm:prSet/>
      <dgm:spPr/>
      <dgm:t>
        <a:bodyPr/>
        <a:lstStyle/>
        <a:p>
          <a:endParaRPr lang="en-US"/>
        </a:p>
      </dgm:t>
    </dgm:pt>
    <dgm:pt modelId="{D18F20B3-FA76-4067-80C3-36A8D651FBA8}" type="sibTrans" cxnId="{34709F32-FDBC-450C-BA28-5BD7856B6D25}">
      <dgm:prSet/>
      <dgm:spPr/>
      <dgm:t>
        <a:bodyPr/>
        <a:lstStyle/>
        <a:p>
          <a:endParaRPr lang="en-US"/>
        </a:p>
      </dgm:t>
    </dgm:pt>
    <dgm:pt modelId="{E4A05F6B-3049-4AB9-A84E-52C9F39828F3}">
      <dgm:prSet phldrT="[Text]" custT="1"/>
      <dgm:spPr>
        <a:xfrm>
          <a:off x="5372180" y="3971868"/>
          <a:ext cx="1449707" cy="4555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Developing and testing Arduino module for inputting data.</a:t>
          </a:r>
          <a:endParaRPr lang="en-U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dobe Garamond Pro"/>
            <a:ea typeface="+mn-ea"/>
            <a:cs typeface="+mn-cs"/>
          </a:endParaRPr>
        </a:p>
      </dgm:t>
    </dgm:pt>
    <dgm:pt modelId="{75618C6D-4EF4-44EA-9EF9-CB3175015578}" type="parTrans" cxnId="{D4E43F14-854F-40A7-B392-2D10B1CDF263}">
      <dgm:prSet/>
      <dgm:spPr/>
      <dgm:t>
        <a:bodyPr/>
        <a:lstStyle/>
        <a:p>
          <a:endParaRPr lang="en-US"/>
        </a:p>
      </dgm:t>
    </dgm:pt>
    <dgm:pt modelId="{C73AC36F-A9C0-41BD-81CD-8E31CB675FE7}" type="sibTrans" cxnId="{D4E43F14-854F-40A7-B392-2D10B1CDF263}">
      <dgm:prSet/>
      <dgm:spPr/>
      <dgm:t>
        <a:bodyPr/>
        <a:lstStyle/>
        <a:p>
          <a:endParaRPr lang="en-US"/>
        </a:p>
      </dgm:t>
    </dgm:pt>
    <dgm:pt modelId="{ADB88D5F-C8BB-47F3-A6EF-E9FAE6FF8237}">
      <dgm:prSet phldrT="[Text]" custT="1"/>
      <dgm:spPr>
        <a:xfrm>
          <a:off x="5004288" y="4539839"/>
          <a:ext cx="1283704" cy="563599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April</a:t>
          </a:r>
        </a:p>
      </dgm:t>
    </dgm:pt>
    <dgm:pt modelId="{53E1D599-F4E2-4A10-A5AC-639495028346}" type="parTrans" cxnId="{B5F6F419-2225-48FD-B3B6-1ABC05C47AB7}">
      <dgm:prSet/>
      <dgm:spPr/>
      <dgm:t>
        <a:bodyPr/>
        <a:lstStyle/>
        <a:p>
          <a:endParaRPr lang="en-US"/>
        </a:p>
      </dgm:t>
    </dgm:pt>
    <dgm:pt modelId="{0C9F47C6-3336-46D2-AB7B-0514FF2C80FD}" type="sibTrans" cxnId="{B5F6F419-2225-48FD-B3B6-1ABC05C47AB7}">
      <dgm:prSet/>
      <dgm:spPr/>
      <dgm:t>
        <a:bodyPr/>
        <a:lstStyle/>
        <a:p>
          <a:endParaRPr lang="en-US"/>
        </a:p>
      </dgm:t>
    </dgm:pt>
    <dgm:pt modelId="{7007159D-FDF8-4C2B-AA1C-10C7036D0D44}">
      <dgm:prSet phldrT="[Text]" custT="1"/>
      <dgm:spPr>
        <a:xfrm>
          <a:off x="6279292" y="4604975"/>
          <a:ext cx="1301156" cy="4555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Entire System testing and generating Report</a:t>
          </a:r>
        </a:p>
      </dgm:t>
    </dgm:pt>
    <dgm:pt modelId="{E7B9893E-5FCB-46A3-A4C6-6A006D4F0CD2}" type="parTrans" cxnId="{CF3F45B1-4FAA-4D6B-BD8D-F32E6577485B}">
      <dgm:prSet/>
      <dgm:spPr/>
      <dgm:t>
        <a:bodyPr/>
        <a:lstStyle/>
        <a:p>
          <a:endParaRPr lang="en-US"/>
        </a:p>
      </dgm:t>
    </dgm:pt>
    <dgm:pt modelId="{69C1DD2C-DDBC-437C-8B36-BFCB81E671A2}" type="sibTrans" cxnId="{CF3F45B1-4FAA-4D6B-BD8D-F32E6577485B}">
      <dgm:prSet/>
      <dgm:spPr/>
      <dgm:t>
        <a:bodyPr/>
        <a:lstStyle/>
        <a:p>
          <a:endParaRPr lang="en-US"/>
        </a:p>
      </dgm:t>
    </dgm:pt>
    <dgm:pt modelId="{D8C1B804-B125-41E9-99E7-75BD048B9801}">
      <dgm:prSet custT="1"/>
      <dgm:spPr>
        <a:xfrm>
          <a:off x="706992" y="1362921"/>
          <a:ext cx="1188935" cy="563599"/>
        </a:xfrm>
        <a:prstGeom prst="roundRect">
          <a:avLst>
            <a:gd name="adj" fmla="val 1667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January</a:t>
          </a:r>
        </a:p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3 - Week 4</a:t>
          </a:r>
        </a:p>
      </dgm:t>
    </dgm:pt>
    <dgm:pt modelId="{804EBF14-07C6-4080-A46B-E1321F050239}" type="parTrans" cxnId="{14465F56-2243-4BD2-AD77-9B0883AA808C}">
      <dgm:prSet/>
      <dgm:spPr/>
      <dgm:t>
        <a:bodyPr/>
        <a:lstStyle/>
        <a:p>
          <a:endParaRPr lang="en-US"/>
        </a:p>
      </dgm:t>
    </dgm:pt>
    <dgm:pt modelId="{68190138-41CC-4DE6-BD6B-B0DEF29B5039}" type="sibTrans" cxnId="{14465F56-2243-4BD2-AD77-9B0883AA808C}">
      <dgm:prSet/>
      <dgm:spPr/>
      <dgm:t>
        <a:bodyPr/>
        <a:lstStyle/>
        <a:p>
          <a:endParaRPr lang="en-US"/>
        </a:p>
      </dgm:t>
    </dgm:pt>
    <dgm:pt modelId="{52A64B98-89D3-4177-8700-8640F059687D}">
      <dgm:prSet custT="1"/>
      <dgm:spPr>
        <a:xfrm>
          <a:off x="1409933" y="1978951"/>
          <a:ext cx="1169425" cy="563599"/>
        </a:xfrm>
        <a:prstGeom prst="roundRect">
          <a:avLst>
            <a:gd name="adj" fmla="val 1667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February</a:t>
          </a:r>
        </a:p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1- Week 2</a:t>
          </a:r>
        </a:p>
      </dgm:t>
    </dgm:pt>
    <dgm:pt modelId="{09F87B82-7A0B-4EF3-8908-2F0D4B432C38}" type="parTrans" cxnId="{04A73C66-B03B-4E9B-AB85-3E9029BB7C1D}">
      <dgm:prSet/>
      <dgm:spPr/>
      <dgm:t>
        <a:bodyPr/>
        <a:lstStyle/>
        <a:p>
          <a:endParaRPr lang="en-US"/>
        </a:p>
      </dgm:t>
    </dgm:pt>
    <dgm:pt modelId="{053EF791-D5F4-4C7E-B9E1-BEC1F9B4357F}" type="sibTrans" cxnId="{04A73C66-B03B-4E9B-AB85-3E9029BB7C1D}">
      <dgm:prSet/>
      <dgm:spPr/>
      <dgm:t>
        <a:bodyPr/>
        <a:lstStyle/>
        <a:p>
          <a:endParaRPr lang="en-US"/>
        </a:p>
      </dgm:t>
    </dgm:pt>
    <dgm:pt modelId="{AF82E938-9445-44E7-8F17-33B1F1299192}">
      <dgm:prSet custT="1"/>
      <dgm:spPr>
        <a:xfrm>
          <a:off x="3089003" y="3290700"/>
          <a:ext cx="1158040" cy="563599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March</a:t>
          </a:r>
        </a:p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1- Week 2</a:t>
          </a:r>
        </a:p>
      </dgm:t>
    </dgm:pt>
    <dgm:pt modelId="{268E3BAF-08A1-452E-A3DF-FAB573CB0795}" type="parTrans" cxnId="{61918155-6747-47BD-9205-7B8092544544}">
      <dgm:prSet/>
      <dgm:spPr/>
      <dgm:t>
        <a:bodyPr/>
        <a:lstStyle/>
        <a:p>
          <a:endParaRPr lang="en-US"/>
        </a:p>
      </dgm:t>
    </dgm:pt>
    <dgm:pt modelId="{51759709-24F2-44EC-B6D6-B30069888B84}" type="sibTrans" cxnId="{61918155-6747-47BD-9205-7B8092544544}">
      <dgm:prSet/>
      <dgm:spPr/>
      <dgm:t>
        <a:bodyPr/>
        <a:lstStyle/>
        <a:p>
          <a:endParaRPr lang="en-US"/>
        </a:p>
      </dgm:t>
    </dgm:pt>
    <dgm:pt modelId="{0ACB53E3-56EB-425D-B9A2-AAD080BD387D}">
      <dgm:prSet custT="1"/>
      <dgm:spPr>
        <a:xfrm>
          <a:off x="1940078" y="1410260"/>
          <a:ext cx="1487169" cy="4555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Literary Survey, Finalizing the model and algorithms to be used.</a:t>
          </a:r>
        </a:p>
      </dgm:t>
    </dgm:pt>
    <dgm:pt modelId="{FCED5AE1-FCF6-4690-8D42-1FBB8365051D}" type="parTrans" cxnId="{6F697132-0BBA-4D91-AB39-E5446EAAFB78}">
      <dgm:prSet/>
      <dgm:spPr/>
      <dgm:t>
        <a:bodyPr/>
        <a:lstStyle/>
        <a:p>
          <a:endParaRPr lang="en-US"/>
        </a:p>
      </dgm:t>
    </dgm:pt>
    <dgm:pt modelId="{6E302103-2897-49EE-9CEA-C4C04766E784}" type="sibTrans" cxnId="{6F697132-0BBA-4D91-AB39-E5446EAAFB78}">
      <dgm:prSet/>
      <dgm:spPr/>
      <dgm:t>
        <a:bodyPr/>
        <a:lstStyle/>
        <a:p>
          <a:endParaRPr lang="en-US"/>
        </a:p>
      </dgm:t>
    </dgm:pt>
    <dgm:pt modelId="{D88FE9DD-5180-4D82-8A2A-6596C5F315BD}">
      <dgm:prSet custT="1"/>
      <dgm:spPr>
        <a:xfrm>
          <a:off x="2169783" y="2629136"/>
          <a:ext cx="1199845" cy="563599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February</a:t>
          </a:r>
        </a:p>
        <a:p>
          <a:r>
            <a:rPr lang="en-US" sz="17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3 - Week 4</a:t>
          </a:r>
        </a:p>
      </dgm:t>
    </dgm:pt>
    <dgm:pt modelId="{18CC0812-D5CE-47D9-80B4-B2064B1B294B}" type="parTrans" cxnId="{D1DFBBCB-09A1-46B9-9FBA-D0155B596F81}">
      <dgm:prSet/>
      <dgm:spPr/>
      <dgm:t>
        <a:bodyPr/>
        <a:lstStyle/>
        <a:p>
          <a:endParaRPr lang="en-US"/>
        </a:p>
      </dgm:t>
    </dgm:pt>
    <dgm:pt modelId="{D36F7C75-7F2B-4489-BB4C-930BC6BF8C7B}" type="sibTrans" cxnId="{D1DFBBCB-09A1-46B9-9FBA-D0155B596F81}">
      <dgm:prSet/>
      <dgm:spPr/>
      <dgm:t>
        <a:bodyPr/>
        <a:lstStyle/>
        <a:p>
          <a:endParaRPr lang="en-US"/>
        </a:p>
      </dgm:t>
    </dgm:pt>
    <dgm:pt modelId="{8D85BE5B-E188-43B6-8B8B-5515198B7AB8}">
      <dgm:prSet custT="1"/>
      <dgm:spPr>
        <a:xfrm>
          <a:off x="2654464" y="2020755"/>
          <a:ext cx="1446434" cy="4555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Studying related concepts, Data Collection, Report </a:t>
          </a:r>
        </a:p>
      </dgm:t>
    </dgm:pt>
    <dgm:pt modelId="{EB228321-CF4A-4259-A51F-A6697582F4B1}" type="parTrans" cxnId="{50F2424F-05EA-47DA-BB74-7A2D85580ED2}">
      <dgm:prSet/>
      <dgm:spPr/>
      <dgm:t>
        <a:bodyPr/>
        <a:lstStyle/>
        <a:p>
          <a:endParaRPr lang="en-US"/>
        </a:p>
      </dgm:t>
    </dgm:pt>
    <dgm:pt modelId="{75C15A5C-4728-4B0C-8394-9E4D8AB80D06}" type="sibTrans" cxnId="{50F2424F-05EA-47DA-BB74-7A2D85580ED2}">
      <dgm:prSet/>
      <dgm:spPr/>
      <dgm:t>
        <a:bodyPr/>
        <a:lstStyle/>
        <a:p>
          <a:endParaRPr lang="en-US"/>
        </a:p>
      </dgm:t>
    </dgm:pt>
    <dgm:pt modelId="{75F16078-827D-4DEA-A7DC-B010206E8915}">
      <dgm:prSet custT="1"/>
      <dgm:spPr>
        <a:xfrm>
          <a:off x="3345410" y="2693681"/>
          <a:ext cx="1336743" cy="4555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Data Preprocessing, Developing ML Model</a:t>
          </a:r>
        </a:p>
      </dgm:t>
    </dgm:pt>
    <dgm:pt modelId="{B3E94C4A-3F4B-42D3-B439-AEB9D3068332}" type="parTrans" cxnId="{181A026C-E84E-4705-86F7-A1AD24D43F71}">
      <dgm:prSet/>
      <dgm:spPr/>
      <dgm:t>
        <a:bodyPr/>
        <a:lstStyle/>
        <a:p>
          <a:endParaRPr lang="en-US"/>
        </a:p>
      </dgm:t>
    </dgm:pt>
    <dgm:pt modelId="{54FAA878-3D5A-4523-9812-0A3283673EB3}" type="sibTrans" cxnId="{181A026C-E84E-4705-86F7-A1AD24D43F71}">
      <dgm:prSet/>
      <dgm:spPr/>
      <dgm:t>
        <a:bodyPr/>
        <a:lstStyle/>
        <a:p>
          <a:endParaRPr lang="en-US"/>
        </a:p>
      </dgm:t>
    </dgm:pt>
    <dgm:pt modelId="{D4ABF55C-AED5-48FB-8391-22217A6590E2}">
      <dgm:prSet custT="1"/>
      <dgm:spPr>
        <a:xfrm>
          <a:off x="4323414" y="3326192"/>
          <a:ext cx="1712114" cy="4555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Testing accuracy for ML model, generating prototype for </a:t>
          </a:r>
          <a:r>
            <a:rPr lang="en-US" sz="14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Arduino</a:t>
          </a:r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 module </a:t>
          </a:r>
        </a:p>
      </dgm:t>
    </dgm:pt>
    <dgm:pt modelId="{3A03B4A8-D61B-410C-BD44-612F006D1081}" type="parTrans" cxnId="{7011D679-1328-4DC0-8ED2-33D9ABED0DE5}">
      <dgm:prSet/>
      <dgm:spPr/>
      <dgm:t>
        <a:bodyPr/>
        <a:lstStyle/>
        <a:p>
          <a:endParaRPr lang="en-US"/>
        </a:p>
      </dgm:t>
    </dgm:pt>
    <dgm:pt modelId="{31F0B766-EB9C-4F9F-B8C0-2C643BB6F1F0}" type="sibTrans" cxnId="{7011D679-1328-4DC0-8ED2-33D9ABED0DE5}">
      <dgm:prSet/>
      <dgm:spPr/>
      <dgm:t>
        <a:bodyPr/>
        <a:lstStyle/>
        <a:p>
          <a:endParaRPr lang="en-US"/>
        </a:p>
      </dgm:t>
    </dgm:pt>
    <dgm:pt modelId="{0E30AB12-5736-453C-859A-4E1C57B1DC59}" type="pres">
      <dgm:prSet presAssocID="{2FF7DD1F-2C45-44E1-8FC7-12002C28252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558BEAE-DE3E-466B-A8F7-96B50B2D6B5F}" type="pres">
      <dgm:prSet presAssocID="{9476DD28-603E-42F0-9427-B7661851A16E}" presName="composite" presStyleCnt="0"/>
      <dgm:spPr/>
    </dgm:pt>
    <dgm:pt modelId="{D35EB76F-BB27-46B0-B9F6-3394F8BB64CC}" type="pres">
      <dgm:prSet presAssocID="{9476DD28-603E-42F0-9427-B7661851A16E}" presName="bentUpArrow1" presStyleLbl="alignImgPlace1" presStyleIdx="0" presStyleCnt="6" custLinFactNeighborX="-20903" custLinFactNeighborY="8329"/>
      <dgm:spPr>
        <a:xfrm rot="5400000">
          <a:off x="225696" y="1322622"/>
          <a:ext cx="478301" cy="5445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gm:spPr>
    </dgm:pt>
    <dgm:pt modelId="{CEF7698C-8E5E-4223-9F45-D42AE8CC5338}" type="pres">
      <dgm:prSet presAssocID="{9476DD28-603E-42F0-9427-B7661851A16E}" presName="ParentText" presStyleLbl="node1" presStyleIdx="0" presStyleCnt="7" custScaleX="1698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CD1D0-DF38-4829-B55D-42E3CB74A212}" type="pres">
      <dgm:prSet presAssocID="{9476DD28-603E-42F0-9427-B7661851A16E}" presName="ChildText" presStyleLbl="revTx" presStyleIdx="0" presStyleCnt="7" custScaleX="219895" custLinFactX="22418" custLinFactNeighborX="100000" custLinFactNeighborY="-3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57BFC-88BE-497C-A228-DF75E3CE44D0}" type="pres">
      <dgm:prSet presAssocID="{E34FB62A-256B-4FE0-9312-729DAC82732B}" presName="sibTrans" presStyleCnt="0"/>
      <dgm:spPr/>
    </dgm:pt>
    <dgm:pt modelId="{D069F058-7DE9-4ED8-8BB4-AE79EB4C9093}" type="pres">
      <dgm:prSet presAssocID="{D8C1B804-B125-41E9-99E7-75BD048B9801}" presName="composite" presStyleCnt="0"/>
      <dgm:spPr/>
    </dgm:pt>
    <dgm:pt modelId="{B0B9EDA7-C30F-40D3-A023-6F4D6AD3A4ED}" type="pres">
      <dgm:prSet presAssocID="{D8C1B804-B125-41E9-99E7-75BD048B9801}" presName="bentUpArrow1" presStyleLbl="alignImgPlace1" presStyleIdx="1" presStyleCnt="6" custLinFactNeighborX="-75254" custLinFactNeighborY="4760"/>
      <dgm:spPr>
        <a:xfrm rot="5400000">
          <a:off x="849152" y="1938659"/>
          <a:ext cx="478301" cy="5445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gm:spPr>
    </dgm:pt>
    <dgm:pt modelId="{3AEADE74-8264-4537-BFEC-459282EFDDBC}" type="pres">
      <dgm:prSet presAssocID="{D8C1B804-B125-41E9-99E7-75BD048B9801}" presName="ParentText" presStyleLbl="node1" presStyleIdx="1" presStyleCnt="7" custScaleX="160471" custLinFactNeighborX="-28980" custLinFactNeighborY="-403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F2252-C379-4483-9DD4-3D37577F188F}" type="pres">
      <dgm:prSet presAssocID="{D8C1B804-B125-41E9-99E7-75BD048B9801}" presName="ChildText" presStyleLbl="revTx" presStyleIdx="1" presStyleCnt="7" custScaleX="279091" custLinFactX="3559" custLinFactNeighborX="100000" custLinFactNeighborY="-3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76CF7-BB46-486E-B15A-860F5EFF747A}" type="pres">
      <dgm:prSet presAssocID="{68190138-41CC-4DE6-BD6B-B0DEF29B5039}" presName="sibTrans" presStyleCnt="0"/>
      <dgm:spPr/>
    </dgm:pt>
    <dgm:pt modelId="{7C60B653-5ECA-47DA-BA3A-C16E1567CC48}" type="pres">
      <dgm:prSet presAssocID="{52A64B98-89D3-4177-8700-8640F059687D}" presName="composite" presStyleCnt="0"/>
      <dgm:spPr/>
    </dgm:pt>
    <dgm:pt modelId="{64225155-576C-4361-95EE-713CEC1EA042}" type="pres">
      <dgm:prSet presAssocID="{52A64B98-89D3-4177-8700-8640F059687D}" presName="bentUpArrow1" presStyleLbl="alignImgPlace1" presStyleIdx="2" presStyleCnt="6" custLinFactX="-6609" custLinFactNeighborX="-100000" custLinFactNeighborY="9519"/>
      <dgm:spPr>
        <a:xfrm rot="5400000">
          <a:off x="1604949" y="2594529"/>
          <a:ext cx="478301" cy="5445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gm:spPr>
    </dgm:pt>
    <dgm:pt modelId="{7E8EA26F-71A3-47BD-B1F1-FC1BFBEDAE69}" type="pres">
      <dgm:prSet presAssocID="{52A64B98-89D3-4177-8700-8640F059687D}" presName="ParentText" presStyleLbl="node1" presStyleIdx="2" presStyleCnt="7" custScaleX="145238" custLinFactNeighborX="-57961" custLinFactNeighborY="-70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0AD43-6A7C-455F-9818-C81C20D32EC4}" type="pres">
      <dgm:prSet presAssocID="{52A64B98-89D3-4177-8700-8640F059687D}" presName="ChildText" presStyleLbl="revTx" presStyleIdx="2" presStyleCnt="7" custScaleX="281563" custLinFactNeighborX="53591" custLinFactNeighborY="-17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0EAE7-0514-46C5-9B20-299B0EA7308F}" type="pres">
      <dgm:prSet presAssocID="{053EF791-D5F4-4C7E-B9E1-BEC1F9B4357F}" presName="sibTrans" presStyleCnt="0"/>
      <dgm:spPr/>
    </dgm:pt>
    <dgm:pt modelId="{EFD66938-E50C-418D-8220-53AB97165966}" type="pres">
      <dgm:prSet presAssocID="{D88FE9DD-5180-4D82-8A2A-6596C5F315BD}" presName="composite" presStyleCnt="0"/>
      <dgm:spPr/>
    </dgm:pt>
    <dgm:pt modelId="{A86A17EC-E4C9-4DFD-9B58-E9A7529F13B8}" type="pres">
      <dgm:prSet presAssocID="{D88FE9DD-5180-4D82-8A2A-6596C5F315BD}" presName="bentUpArrow1" presStyleLbl="alignImgPlace1" presStyleIdx="3" presStyleCnt="6" custLinFactX="-9745" custLinFactNeighborX="-100000" custLinFactNeighborY="7139"/>
      <dgm:spPr>
        <a:xfrm rot="5400000">
          <a:off x="2539372" y="3216253"/>
          <a:ext cx="478301" cy="5445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gm:spPr>
    </dgm:pt>
    <dgm:pt modelId="{22952460-ED8C-4C53-98A5-C278D4970BD1}" type="pres">
      <dgm:prSet presAssocID="{D88FE9DD-5180-4D82-8A2A-6596C5F315BD}" presName="ParentText" presStyleLbl="node1" presStyleIdx="3" presStyleCnt="7" custScaleX="157673" custLinFactNeighborX="-79874" custLinFactNeighborY="-403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39626-C26C-4F40-B4FE-0AA8566098C5}" type="pres">
      <dgm:prSet presAssocID="{D88FE9DD-5180-4D82-8A2A-6596C5F315BD}" presName="ChildText" presStyleLbl="revTx" presStyleIdx="3" presStyleCnt="7" custScaleX="228265" custLinFactNeighborX="4158" custLinFactNeighborY="-62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53899-305D-4809-8577-3532EE59232F}" type="pres">
      <dgm:prSet presAssocID="{D36F7C75-7F2B-4489-BB4C-930BC6BF8C7B}" presName="sibTrans" presStyleCnt="0"/>
      <dgm:spPr/>
    </dgm:pt>
    <dgm:pt modelId="{EA2EB186-1580-4ACC-8B4E-97D5A67E85FC}" type="pres">
      <dgm:prSet presAssocID="{AF82E938-9445-44E7-8F17-33B1F1299192}" presName="composite" presStyleCnt="0"/>
      <dgm:spPr/>
    </dgm:pt>
    <dgm:pt modelId="{71E513AF-21E1-44A3-A14E-8EF97435C981}" type="pres">
      <dgm:prSet presAssocID="{AF82E938-9445-44E7-8F17-33B1F1299192}" presName="bentUpArrow1" presStyleLbl="alignImgPlace1" presStyleIdx="4" presStyleCnt="6" custLinFactX="-20197" custLinFactNeighborX="-100000" custLinFactNeighborY="14279"/>
      <dgm:spPr>
        <a:xfrm rot="5400000">
          <a:off x="3397845" y="3883512"/>
          <a:ext cx="478301" cy="5445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gm:spPr>
    </dgm:pt>
    <dgm:pt modelId="{DB909873-8DC7-4BB1-BAA2-E0B0AA6BC72D}" type="pres">
      <dgm:prSet presAssocID="{AF82E938-9445-44E7-8F17-33B1F1299192}" presName="ParentText" presStyleLbl="node1" presStyleIdx="4" presStyleCnt="7" custScaleX="161577" custLinFactNeighborX="-81994" custLinFactNeighborY="10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6F6CC-4EC8-439A-B414-B2C0FD36E38B}" type="pres">
      <dgm:prSet presAssocID="{AF82E938-9445-44E7-8F17-33B1F1299192}" presName="ChildText" presStyleLbl="revTx" presStyleIdx="4" presStyleCnt="7" custScaleX="292364" custLinFactNeighborX="31279" custLinFactNeighborY="-3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15615-8AD9-4201-A081-5375F3E1ADE2}" type="pres">
      <dgm:prSet presAssocID="{51759709-24F2-44EC-B6D6-B30069888B84}" presName="sibTrans" presStyleCnt="0"/>
      <dgm:spPr/>
    </dgm:pt>
    <dgm:pt modelId="{E4D5CA22-D964-49DB-95FA-2A76B1DCEBAF}" type="pres">
      <dgm:prSet presAssocID="{78E11633-591C-44EB-8E5A-677237C1D2B3}" presName="composite" presStyleCnt="0"/>
      <dgm:spPr/>
    </dgm:pt>
    <dgm:pt modelId="{BDCA029F-3657-47DA-A9D2-3A40B29A264A}" type="pres">
      <dgm:prSet presAssocID="{78E11633-591C-44EB-8E5A-677237C1D2B3}" presName="bentUpArrow1" presStyleLbl="alignImgPlace1" presStyleIdx="5" presStyleCnt="6" custLinFactX="-33498" custLinFactNeighborX="-100000" custLinFactNeighborY="21192"/>
      <dgm:spPr>
        <a:xfrm rot="5400000">
          <a:off x="4343629" y="4549685"/>
          <a:ext cx="478301" cy="5445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gm:spPr>
    </dgm:pt>
    <dgm:pt modelId="{2B13AE84-A754-42C2-92BD-5C9A2EDD1675}" type="pres">
      <dgm:prSet presAssocID="{78E11633-591C-44EB-8E5A-677237C1D2B3}" presName="ParentText" presStyleLbl="node1" presStyleIdx="5" presStyleCnt="7" custScaleX="164173" custLinFactNeighborX="-85528" custLinFactNeighborY="30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2BA5E8-3FE5-4A57-86FB-43851493B4A8}" type="pres">
      <dgm:prSet presAssocID="{78E11633-591C-44EB-8E5A-677237C1D2B3}" presName="ChildText" presStyleLbl="revTx" presStyleIdx="5" presStyleCnt="7" custScaleX="267091" custLinFactNeighborX="159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C0ABF-1B05-4F30-AC31-E7971DFA1D46}" type="pres">
      <dgm:prSet presAssocID="{D18F20B3-FA76-4067-80C3-36A8D651FBA8}" presName="sibTrans" presStyleCnt="0"/>
      <dgm:spPr/>
    </dgm:pt>
    <dgm:pt modelId="{9D06DA21-DE02-4145-9AD1-23AB4E091AAB}" type="pres">
      <dgm:prSet presAssocID="{ADB88D5F-C8BB-47F3-A6EF-E9FAE6FF8237}" presName="composite" presStyleCnt="0"/>
      <dgm:spPr/>
    </dgm:pt>
    <dgm:pt modelId="{DFCC5785-9623-4564-B096-C3DA61AB16BE}" type="pres">
      <dgm:prSet presAssocID="{ADB88D5F-C8BB-47F3-A6EF-E9FAE6FF8237}" presName="ParentText" presStyleLbl="node1" presStyleIdx="6" presStyleCnt="7" custScaleX="159431" custLinFactNeighborX="-76690" custLinFactNeighborY="-20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3A758-4D43-4668-87AB-4703FF7DDFFD}" type="pres">
      <dgm:prSet presAssocID="{ADB88D5F-C8BB-47F3-A6EF-E9FAE6FF8237}" presName="FinalChildText" presStyleLbl="revTx" presStyleIdx="6" presStyleCnt="7" custScaleX="222188" custLinFactNeighborX="4618" custLinFactNeighborY="47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3F45B1-4FAA-4D6B-BD8D-F32E6577485B}" srcId="{ADB88D5F-C8BB-47F3-A6EF-E9FAE6FF8237}" destId="{7007159D-FDF8-4C2B-AA1C-10C7036D0D44}" srcOrd="0" destOrd="0" parTransId="{E7B9893E-5FCB-46A3-A4C6-6A006D4F0CD2}" sibTransId="{69C1DD2C-DDBC-437C-8B36-BFCB81E671A2}"/>
    <dgm:cxn modelId="{14465F56-2243-4BD2-AD77-9B0883AA808C}" srcId="{2FF7DD1F-2C45-44E1-8FC7-12002C28252B}" destId="{D8C1B804-B125-41E9-99E7-75BD048B9801}" srcOrd="1" destOrd="0" parTransId="{804EBF14-07C6-4080-A46B-E1321F050239}" sibTransId="{68190138-41CC-4DE6-BD6B-B0DEF29B5039}"/>
    <dgm:cxn modelId="{7AF65D77-3090-4E67-9DC0-6A7456504B03}" type="presOf" srcId="{9476DD28-603E-42F0-9427-B7661851A16E}" destId="{CEF7698C-8E5E-4223-9F45-D42AE8CC5338}" srcOrd="0" destOrd="0" presId="urn:microsoft.com/office/officeart/2005/8/layout/StepDownProcess"/>
    <dgm:cxn modelId="{04A73C66-B03B-4E9B-AB85-3E9029BB7C1D}" srcId="{2FF7DD1F-2C45-44E1-8FC7-12002C28252B}" destId="{52A64B98-89D3-4177-8700-8640F059687D}" srcOrd="2" destOrd="0" parTransId="{09F87B82-7A0B-4EF3-8908-2F0D4B432C38}" sibTransId="{053EF791-D5F4-4C7E-B9E1-BEC1F9B4357F}"/>
    <dgm:cxn modelId="{58BB2B5F-B438-488C-B164-2A2479BE0290}" type="presOf" srcId="{AF82E938-9445-44E7-8F17-33B1F1299192}" destId="{DB909873-8DC7-4BB1-BAA2-E0B0AA6BC72D}" srcOrd="0" destOrd="0" presId="urn:microsoft.com/office/officeart/2005/8/layout/StepDownProcess"/>
    <dgm:cxn modelId="{34709F32-FDBC-450C-BA28-5BD7856B6D25}" srcId="{2FF7DD1F-2C45-44E1-8FC7-12002C28252B}" destId="{78E11633-591C-44EB-8E5A-677237C1D2B3}" srcOrd="5" destOrd="0" parTransId="{E65D2F37-063D-4B40-BB21-1654A8722D34}" sibTransId="{D18F20B3-FA76-4067-80C3-36A8D651FBA8}"/>
    <dgm:cxn modelId="{2965160A-9B11-4046-9391-A7B4D3A1CC5A}" type="presOf" srcId="{D88FE9DD-5180-4D82-8A2A-6596C5F315BD}" destId="{22952460-ED8C-4C53-98A5-C278D4970BD1}" srcOrd="0" destOrd="0" presId="urn:microsoft.com/office/officeart/2005/8/layout/StepDownProcess"/>
    <dgm:cxn modelId="{6F697132-0BBA-4D91-AB39-E5446EAAFB78}" srcId="{D8C1B804-B125-41E9-99E7-75BD048B9801}" destId="{0ACB53E3-56EB-425D-B9A2-AAD080BD387D}" srcOrd="0" destOrd="0" parTransId="{FCED5AE1-FCF6-4690-8D42-1FBB8365051D}" sibTransId="{6E302103-2897-49EE-9CEA-C4C04766E784}"/>
    <dgm:cxn modelId="{D4E43F14-854F-40A7-B392-2D10B1CDF263}" srcId="{78E11633-591C-44EB-8E5A-677237C1D2B3}" destId="{E4A05F6B-3049-4AB9-A84E-52C9F39828F3}" srcOrd="0" destOrd="0" parTransId="{75618C6D-4EF4-44EA-9EF9-CB3175015578}" sibTransId="{C73AC36F-A9C0-41BD-81CD-8E31CB675FE7}"/>
    <dgm:cxn modelId="{264E0BA1-0F2F-4337-8DB5-FCBC3C457F22}" type="presOf" srcId="{78E11633-591C-44EB-8E5A-677237C1D2B3}" destId="{2B13AE84-A754-42C2-92BD-5C9A2EDD1675}" srcOrd="0" destOrd="0" presId="urn:microsoft.com/office/officeart/2005/8/layout/StepDownProcess"/>
    <dgm:cxn modelId="{D1DFBBCB-09A1-46B9-9FBA-D0155B596F81}" srcId="{2FF7DD1F-2C45-44E1-8FC7-12002C28252B}" destId="{D88FE9DD-5180-4D82-8A2A-6596C5F315BD}" srcOrd="3" destOrd="0" parTransId="{18CC0812-D5CE-47D9-80B4-B2064B1B294B}" sibTransId="{D36F7C75-7F2B-4489-BB4C-930BC6BF8C7B}"/>
    <dgm:cxn modelId="{577D99E7-3435-49D6-8916-2BD39725914A}" type="presOf" srcId="{2FF7DD1F-2C45-44E1-8FC7-12002C28252B}" destId="{0E30AB12-5736-453C-859A-4E1C57B1DC59}" srcOrd="0" destOrd="0" presId="urn:microsoft.com/office/officeart/2005/8/layout/StepDownProcess"/>
    <dgm:cxn modelId="{3CDE501F-A6D6-4CF7-BE9F-E1FA793971FA}" type="presOf" srcId="{52A64B98-89D3-4177-8700-8640F059687D}" destId="{7E8EA26F-71A3-47BD-B1F1-FC1BFBEDAE69}" srcOrd="0" destOrd="0" presId="urn:microsoft.com/office/officeart/2005/8/layout/StepDownProcess"/>
    <dgm:cxn modelId="{288A9DC2-BFA1-457A-BFCB-F1CC491A4944}" type="presOf" srcId="{8D85BE5B-E188-43B6-8B8B-5515198B7AB8}" destId="{B340AD43-6A7C-455F-9818-C81C20D32EC4}" srcOrd="0" destOrd="0" presId="urn:microsoft.com/office/officeart/2005/8/layout/StepDownProcess"/>
    <dgm:cxn modelId="{B5F6F419-2225-48FD-B3B6-1ABC05C47AB7}" srcId="{2FF7DD1F-2C45-44E1-8FC7-12002C28252B}" destId="{ADB88D5F-C8BB-47F3-A6EF-E9FAE6FF8237}" srcOrd="6" destOrd="0" parTransId="{53E1D599-F4E2-4A10-A5AC-639495028346}" sibTransId="{0C9F47C6-3336-46D2-AB7B-0514FF2C80FD}"/>
    <dgm:cxn modelId="{502C1A21-EC21-40E7-9421-A069FC420040}" type="presOf" srcId="{234E9439-641A-4734-96EC-0689825919A8}" destId="{CBACD1D0-DF38-4829-B55D-42E3CB74A212}" srcOrd="0" destOrd="0" presId="urn:microsoft.com/office/officeart/2005/8/layout/StepDownProcess"/>
    <dgm:cxn modelId="{181A026C-E84E-4705-86F7-A1AD24D43F71}" srcId="{D88FE9DD-5180-4D82-8A2A-6596C5F315BD}" destId="{75F16078-827D-4DEA-A7DC-B010206E8915}" srcOrd="0" destOrd="0" parTransId="{B3E94C4A-3F4B-42D3-B439-AEB9D3068332}" sibTransId="{54FAA878-3D5A-4523-9812-0A3283673EB3}"/>
    <dgm:cxn modelId="{35880375-2B51-4B8E-9268-ABF8108B4351}" type="presOf" srcId="{75F16078-827D-4DEA-A7DC-B010206E8915}" destId="{1E839626-C26C-4F40-B4FE-0AA8566098C5}" srcOrd="0" destOrd="0" presId="urn:microsoft.com/office/officeart/2005/8/layout/StepDownProcess"/>
    <dgm:cxn modelId="{7011D679-1328-4DC0-8ED2-33D9ABED0DE5}" srcId="{AF82E938-9445-44E7-8F17-33B1F1299192}" destId="{D4ABF55C-AED5-48FB-8391-22217A6590E2}" srcOrd="0" destOrd="0" parTransId="{3A03B4A8-D61B-410C-BD44-612F006D1081}" sibTransId="{31F0B766-EB9C-4F9F-B8C0-2C643BB6F1F0}"/>
    <dgm:cxn modelId="{F7F23901-2808-4FD7-A4CF-F2254B983E5A}" type="presOf" srcId="{7007159D-FDF8-4C2B-AA1C-10C7036D0D44}" destId="{7773A758-4D43-4668-87AB-4703FF7DDFFD}" srcOrd="0" destOrd="0" presId="urn:microsoft.com/office/officeart/2005/8/layout/StepDownProcess"/>
    <dgm:cxn modelId="{2EB46DA6-73F7-4F0B-9A76-260ACBAEFFFB}" srcId="{2FF7DD1F-2C45-44E1-8FC7-12002C28252B}" destId="{9476DD28-603E-42F0-9427-B7661851A16E}" srcOrd="0" destOrd="0" parTransId="{69BA3A88-6BFE-4D22-80A1-1EA2304A35F9}" sibTransId="{E34FB62A-256B-4FE0-9312-729DAC82732B}"/>
    <dgm:cxn modelId="{09E2EE26-E032-4BED-8F79-5E3C95A4688B}" type="presOf" srcId="{D4ABF55C-AED5-48FB-8391-22217A6590E2}" destId="{7A56F6CC-4EC8-439A-B414-B2C0FD36E38B}" srcOrd="0" destOrd="0" presId="urn:microsoft.com/office/officeart/2005/8/layout/StepDownProcess"/>
    <dgm:cxn modelId="{4EC949E4-AD1E-4AD1-8C1C-87DF246F3768}" type="presOf" srcId="{D8C1B804-B125-41E9-99E7-75BD048B9801}" destId="{3AEADE74-8264-4537-BFEC-459282EFDDBC}" srcOrd="0" destOrd="0" presId="urn:microsoft.com/office/officeart/2005/8/layout/StepDownProcess"/>
    <dgm:cxn modelId="{50F2424F-05EA-47DA-BB74-7A2D85580ED2}" srcId="{52A64B98-89D3-4177-8700-8640F059687D}" destId="{8D85BE5B-E188-43B6-8B8B-5515198B7AB8}" srcOrd="0" destOrd="0" parTransId="{EB228321-CF4A-4259-A51F-A6697582F4B1}" sibTransId="{75C15A5C-4728-4B0C-8394-9E4D8AB80D06}"/>
    <dgm:cxn modelId="{61918155-6747-47BD-9205-7B8092544544}" srcId="{2FF7DD1F-2C45-44E1-8FC7-12002C28252B}" destId="{AF82E938-9445-44E7-8F17-33B1F1299192}" srcOrd="4" destOrd="0" parTransId="{268E3BAF-08A1-452E-A3DF-FAB573CB0795}" sibTransId="{51759709-24F2-44EC-B6D6-B30069888B84}"/>
    <dgm:cxn modelId="{D0B32E64-8D07-4FE3-96BF-F031C0CD0D1B}" type="presOf" srcId="{E4A05F6B-3049-4AB9-A84E-52C9F39828F3}" destId="{AA2BA5E8-3FE5-4A57-86FB-43851493B4A8}" srcOrd="0" destOrd="0" presId="urn:microsoft.com/office/officeart/2005/8/layout/StepDownProcess"/>
    <dgm:cxn modelId="{E8DBAD57-F0AD-4619-B6F0-346F6BBE33EE}" srcId="{9476DD28-603E-42F0-9427-B7661851A16E}" destId="{234E9439-641A-4734-96EC-0689825919A8}" srcOrd="0" destOrd="0" parTransId="{944BAF7F-F3BB-40A2-8D52-5AA1143E8C6F}" sibTransId="{C5755158-A90C-40BF-90AD-AA4880D78CA1}"/>
    <dgm:cxn modelId="{C3A3A4EF-0D56-49DC-9951-F0D55F6B0481}" type="presOf" srcId="{0ACB53E3-56EB-425D-B9A2-AAD080BD387D}" destId="{C15F2252-C379-4483-9DD4-3D37577F188F}" srcOrd="0" destOrd="0" presId="urn:microsoft.com/office/officeart/2005/8/layout/StepDownProcess"/>
    <dgm:cxn modelId="{C716E771-45A9-42BE-B1B5-615E43F79993}" type="presOf" srcId="{ADB88D5F-C8BB-47F3-A6EF-E9FAE6FF8237}" destId="{DFCC5785-9623-4564-B096-C3DA61AB16BE}" srcOrd="0" destOrd="0" presId="urn:microsoft.com/office/officeart/2005/8/layout/StepDownProcess"/>
    <dgm:cxn modelId="{616DE507-C593-45AF-8870-8144F98279D4}" type="presParOf" srcId="{0E30AB12-5736-453C-859A-4E1C57B1DC59}" destId="{C558BEAE-DE3E-466B-A8F7-96B50B2D6B5F}" srcOrd="0" destOrd="0" presId="urn:microsoft.com/office/officeart/2005/8/layout/StepDownProcess"/>
    <dgm:cxn modelId="{A821B068-6A41-44E1-98D1-01836B087B57}" type="presParOf" srcId="{C558BEAE-DE3E-466B-A8F7-96B50B2D6B5F}" destId="{D35EB76F-BB27-46B0-B9F6-3394F8BB64CC}" srcOrd="0" destOrd="0" presId="urn:microsoft.com/office/officeart/2005/8/layout/StepDownProcess"/>
    <dgm:cxn modelId="{0C06CB0C-F3FE-41EE-A83D-E8F3C611A7D9}" type="presParOf" srcId="{C558BEAE-DE3E-466B-A8F7-96B50B2D6B5F}" destId="{CEF7698C-8E5E-4223-9F45-D42AE8CC5338}" srcOrd="1" destOrd="0" presId="urn:microsoft.com/office/officeart/2005/8/layout/StepDownProcess"/>
    <dgm:cxn modelId="{40CFCFA4-E7D8-408A-AFDC-1740732C2F8B}" type="presParOf" srcId="{C558BEAE-DE3E-466B-A8F7-96B50B2D6B5F}" destId="{CBACD1D0-DF38-4829-B55D-42E3CB74A212}" srcOrd="2" destOrd="0" presId="urn:microsoft.com/office/officeart/2005/8/layout/StepDownProcess"/>
    <dgm:cxn modelId="{60C22557-8DBA-4D32-A9C4-14E5FA23FE1C}" type="presParOf" srcId="{0E30AB12-5736-453C-859A-4E1C57B1DC59}" destId="{B3C57BFC-88BE-497C-A228-DF75E3CE44D0}" srcOrd="1" destOrd="0" presId="urn:microsoft.com/office/officeart/2005/8/layout/StepDownProcess"/>
    <dgm:cxn modelId="{745FB7E3-263B-43D8-82EE-0909499A98AC}" type="presParOf" srcId="{0E30AB12-5736-453C-859A-4E1C57B1DC59}" destId="{D069F058-7DE9-4ED8-8BB4-AE79EB4C9093}" srcOrd="2" destOrd="0" presId="urn:microsoft.com/office/officeart/2005/8/layout/StepDownProcess"/>
    <dgm:cxn modelId="{16436D17-9C7D-45AC-9458-7F0A04B0041F}" type="presParOf" srcId="{D069F058-7DE9-4ED8-8BB4-AE79EB4C9093}" destId="{B0B9EDA7-C30F-40D3-A023-6F4D6AD3A4ED}" srcOrd="0" destOrd="0" presId="urn:microsoft.com/office/officeart/2005/8/layout/StepDownProcess"/>
    <dgm:cxn modelId="{5DAA3320-19A2-413C-8250-C3963104E209}" type="presParOf" srcId="{D069F058-7DE9-4ED8-8BB4-AE79EB4C9093}" destId="{3AEADE74-8264-4537-BFEC-459282EFDDBC}" srcOrd="1" destOrd="0" presId="urn:microsoft.com/office/officeart/2005/8/layout/StepDownProcess"/>
    <dgm:cxn modelId="{C98D9200-7253-4E32-B894-165E76E478EC}" type="presParOf" srcId="{D069F058-7DE9-4ED8-8BB4-AE79EB4C9093}" destId="{C15F2252-C379-4483-9DD4-3D37577F188F}" srcOrd="2" destOrd="0" presId="urn:microsoft.com/office/officeart/2005/8/layout/StepDownProcess"/>
    <dgm:cxn modelId="{E055FA3F-D39E-4AFE-A0B8-A6B498EA70EF}" type="presParOf" srcId="{0E30AB12-5736-453C-859A-4E1C57B1DC59}" destId="{95876CF7-BB46-486E-B15A-860F5EFF747A}" srcOrd="3" destOrd="0" presId="urn:microsoft.com/office/officeart/2005/8/layout/StepDownProcess"/>
    <dgm:cxn modelId="{F96499D7-0350-4EE9-9FDD-DBB7770028F4}" type="presParOf" srcId="{0E30AB12-5736-453C-859A-4E1C57B1DC59}" destId="{7C60B653-5ECA-47DA-BA3A-C16E1567CC48}" srcOrd="4" destOrd="0" presId="urn:microsoft.com/office/officeart/2005/8/layout/StepDownProcess"/>
    <dgm:cxn modelId="{85472D34-9510-4BD0-810A-0552E555D62F}" type="presParOf" srcId="{7C60B653-5ECA-47DA-BA3A-C16E1567CC48}" destId="{64225155-576C-4361-95EE-713CEC1EA042}" srcOrd="0" destOrd="0" presId="urn:microsoft.com/office/officeart/2005/8/layout/StepDownProcess"/>
    <dgm:cxn modelId="{23E561F6-720F-4DED-848D-9BC862C7927E}" type="presParOf" srcId="{7C60B653-5ECA-47DA-BA3A-C16E1567CC48}" destId="{7E8EA26F-71A3-47BD-B1F1-FC1BFBEDAE69}" srcOrd="1" destOrd="0" presId="urn:microsoft.com/office/officeart/2005/8/layout/StepDownProcess"/>
    <dgm:cxn modelId="{FF6F07EC-2A3A-471D-BFE6-E13F6F84147F}" type="presParOf" srcId="{7C60B653-5ECA-47DA-BA3A-C16E1567CC48}" destId="{B340AD43-6A7C-455F-9818-C81C20D32EC4}" srcOrd="2" destOrd="0" presId="urn:microsoft.com/office/officeart/2005/8/layout/StepDownProcess"/>
    <dgm:cxn modelId="{11022B2A-3129-4B2B-9D6F-91337B178E85}" type="presParOf" srcId="{0E30AB12-5736-453C-859A-4E1C57B1DC59}" destId="{F900EAE7-0514-46C5-9B20-299B0EA7308F}" srcOrd="5" destOrd="0" presId="urn:microsoft.com/office/officeart/2005/8/layout/StepDownProcess"/>
    <dgm:cxn modelId="{C5735343-D95C-454A-82A9-1689C1C7EC48}" type="presParOf" srcId="{0E30AB12-5736-453C-859A-4E1C57B1DC59}" destId="{EFD66938-E50C-418D-8220-53AB97165966}" srcOrd="6" destOrd="0" presId="urn:microsoft.com/office/officeart/2005/8/layout/StepDownProcess"/>
    <dgm:cxn modelId="{017B204B-D07F-4956-BED4-4E117E2005EF}" type="presParOf" srcId="{EFD66938-E50C-418D-8220-53AB97165966}" destId="{A86A17EC-E4C9-4DFD-9B58-E9A7529F13B8}" srcOrd="0" destOrd="0" presId="urn:microsoft.com/office/officeart/2005/8/layout/StepDownProcess"/>
    <dgm:cxn modelId="{1E22501C-8748-423B-8263-DDBAAFDAE677}" type="presParOf" srcId="{EFD66938-E50C-418D-8220-53AB97165966}" destId="{22952460-ED8C-4C53-98A5-C278D4970BD1}" srcOrd="1" destOrd="0" presId="urn:microsoft.com/office/officeart/2005/8/layout/StepDownProcess"/>
    <dgm:cxn modelId="{46AE3121-CA87-4D46-96B8-EE6669422DBF}" type="presParOf" srcId="{EFD66938-E50C-418D-8220-53AB97165966}" destId="{1E839626-C26C-4F40-B4FE-0AA8566098C5}" srcOrd="2" destOrd="0" presId="urn:microsoft.com/office/officeart/2005/8/layout/StepDownProcess"/>
    <dgm:cxn modelId="{5E172B93-A112-43A9-A0DE-3A56DAAD77CB}" type="presParOf" srcId="{0E30AB12-5736-453C-859A-4E1C57B1DC59}" destId="{9F153899-305D-4809-8577-3532EE59232F}" srcOrd="7" destOrd="0" presId="urn:microsoft.com/office/officeart/2005/8/layout/StepDownProcess"/>
    <dgm:cxn modelId="{5FBB6C67-EB84-42FB-B8B4-BFD0EDCD3C45}" type="presParOf" srcId="{0E30AB12-5736-453C-859A-4E1C57B1DC59}" destId="{EA2EB186-1580-4ACC-8B4E-97D5A67E85FC}" srcOrd="8" destOrd="0" presId="urn:microsoft.com/office/officeart/2005/8/layout/StepDownProcess"/>
    <dgm:cxn modelId="{DA027394-786A-46EE-8207-AD034618D45F}" type="presParOf" srcId="{EA2EB186-1580-4ACC-8B4E-97D5A67E85FC}" destId="{71E513AF-21E1-44A3-A14E-8EF97435C981}" srcOrd="0" destOrd="0" presId="urn:microsoft.com/office/officeart/2005/8/layout/StepDownProcess"/>
    <dgm:cxn modelId="{A8639E87-FA5E-491A-BCCC-65105AB01B3E}" type="presParOf" srcId="{EA2EB186-1580-4ACC-8B4E-97D5A67E85FC}" destId="{DB909873-8DC7-4BB1-BAA2-E0B0AA6BC72D}" srcOrd="1" destOrd="0" presId="urn:microsoft.com/office/officeart/2005/8/layout/StepDownProcess"/>
    <dgm:cxn modelId="{5CF5E726-04F3-45BA-95F2-423346CB0F55}" type="presParOf" srcId="{EA2EB186-1580-4ACC-8B4E-97D5A67E85FC}" destId="{7A56F6CC-4EC8-439A-B414-B2C0FD36E38B}" srcOrd="2" destOrd="0" presId="urn:microsoft.com/office/officeart/2005/8/layout/StepDownProcess"/>
    <dgm:cxn modelId="{91146E14-CE6B-418A-93CF-0FD5B5524B29}" type="presParOf" srcId="{0E30AB12-5736-453C-859A-4E1C57B1DC59}" destId="{AAB15615-8AD9-4201-A081-5375F3E1ADE2}" srcOrd="9" destOrd="0" presId="urn:microsoft.com/office/officeart/2005/8/layout/StepDownProcess"/>
    <dgm:cxn modelId="{BC692EB0-C1E0-4BBD-883C-9858EB7EBB51}" type="presParOf" srcId="{0E30AB12-5736-453C-859A-4E1C57B1DC59}" destId="{E4D5CA22-D964-49DB-95FA-2A76B1DCEBAF}" srcOrd="10" destOrd="0" presId="urn:microsoft.com/office/officeart/2005/8/layout/StepDownProcess"/>
    <dgm:cxn modelId="{F59C0DCE-A666-4452-8ABB-4CAB94575C33}" type="presParOf" srcId="{E4D5CA22-D964-49DB-95FA-2A76B1DCEBAF}" destId="{BDCA029F-3657-47DA-A9D2-3A40B29A264A}" srcOrd="0" destOrd="0" presId="urn:microsoft.com/office/officeart/2005/8/layout/StepDownProcess"/>
    <dgm:cxn modelId="{F38105A7-484E-4C38-843A-0780EE202668}" type="presParOf" srcId="{E4D5CA22-D964-49DB-95FA-2A76B1DCEBAF}" destId="{2B13AE84-A754-42C2-92BD-5C9A2EDD1675}" srcOrd="1" destOrd="0" presId="urn:microsoft.com/office/officeart/2005/8/layout/StepDownProcess"/>
    <dgm:cxn modelId="{F2D6D4F1-CA03-4241-8783-967C51D506BE}" type="presParOf" srcId="{E4D5CA22-D964-49DB-95FA-2A76B1DCEBAF}" destId="{AA2BA5E8-3FE5-4A57-86FB-43851493B4A8}" srcOrd="2" destOrd="0" presId="urn:microsoft.com/office/officeart/2005/8/layout/StepDownProcess"/>
    <dgm:cxn modelId="{07FD7FF3-0330-4DFC-9DFC-C2CF4356ECE4}" type="presParOf" srcId="{0E30AB12-5736-453C-859A-4E1C57B1DC59}" destId="{024C0ABF-1B05-4F30-AC31-E7971DFA1D46}" srcOrd="11" destOrd="0" presId="urn:microsoft.com/office/officeart/2005/8/layout/StepDownProcess"/>
    <dgm:cxn modelId="{262F2A65-C8A2-46F3-9E32-CCD883A72229}" type="presParOf" srcId="{0E30AB12-5736-453C-859A-4E1C57B1DC59}" destId="{9D06DA21-DE02-4145-9AD1-23AB4E091AAB}" srcOrd="12" destOrd="0" presId="urn:microsoft.com/office/officeart/2005/8/layout/StepDownProcess"/>
    <dgm:cxn modelId="{B8CB2CD9-A740-4987-AD42-4D2933FDAFB8}" type="presParOf" srcId="{9D06DA21-DE02-4145-9AD1-23AB4E091AAB}" destId="{DFCC5785-9623-4564-B096-C3DA61AB16BE}" srcOrd="0" destOrd="0" presId="urn:microsoft.com/office/officeart/2005/8/layout/StepDownProcess"/>
    <dgm:cxn modelId="{FA45FB33-EEE7-46EB-A594-1B767A51656F}" type="presParOf" srcId="{9D06DA21-DE02-4145-9AD1-23AB4E091AAB}" destId="{7773A758-4D43-4668-87AB-4703FF7DDFF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54BDF-6C0E-4BFA-8F45-7E98CE718DC5}">
      <dsp:nvSpPr>
        <dsp:cNvPr id="0" name=""/>
        <dsp:cNvSpPr/>
      </dsp:nvSpPr>
      <dsp:spPr>
        <a:xfrm>
          <a:off x="0" y="1088602"/>
          <a:ext cx="1575225" cy="878879"/>
        </a:xfrm>
        <a:prstGeom prst="roundRect">
          <a:avLst>
            <a:gd name="adj" fmla="val 10000"/>
          </a:avLst>
        </a:prstGeom>
        <a:solidFill>
          <a:srgbClr val="48963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Environment Data</a:t>
          </a:r>
          <a:endParaRPr lang="en-US" sz="1600" kern="1200" dirty="0"/>
        </a:p>
      </dsp:txBody>
      <dsp:txXfrm>
        <a:off x="25741" y="1114343"/>
        <a:ext cx="1523743" cy="827397"/>
      </dsp:txXfrm>
    </dsp:sp>
    <dsp:sp modelId="{0C048404-63F8-4EDD-8DA5-67A79ED90552}">
      <dsp:nvSpPr>
        <dsp:cNvPr id="0" name=""/>
        <dsp:cNvSpPr/>
      </dsp:nvSpPr>
      <dsp:spPr>
        <a:xfrm rot="3753752">
          <a:off x="1363160" y="1867340"/>
          <a:ext cx="786564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786564" y="9744"/>
              </a:lnTo>
            </a:path>
          </a:pathLst>
        </a:custGeom>
        <a:noFill/>
        <a:ln w="1714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36778" y="1857420"/>
        <a:ext cx="39328" cy="39328"/>
      </dsp:txXfrm>
    </dsp:sp>
    <dsp:sp modelId="{58F8B83B-85E2-4356-B5A4-A878217797AA}">
      <dsp:nvSpPr>
        <dsp:cNvPr id="0" name=""/>
        <dsp:cNvSpPr/>
      </dsp:nvSpPr>
      <dsp:spPr>
        <a:xfrm>
          <a:off x="1937659" y="1511742"/>
          <a:ext cx="1580133" cy="1428771"/>
        </a:xfrm>
        <a:prstGeom prst="roundRect">
          <a:avLst>
            <a:gd name="adj" fmla="val 10000"/>
          </a:avLst>
        </a:prstGeom>
        <a:solidFill>
          <a:srgbClr val="48963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Data Pre-processing like treating missing values and outliers</a:t>
          </a:r>
          <a:endParaRPr lang="en-US" sz="1600" kern="1200" dirty="0"/>
        </a:p>
      </dsp:txBody>
      <dsp:txXfrm>
        <a:off x="1979506" y="1553589"/>
        <a:ext cx="1496439" cy="1345077"/>
      </dsp:txXfrm>
    </dsp:sp>
    <dsp:sp modelId="{A198125A-F2E4-41A8-9E9A-99E6E550D9D2}">
      <dsp:nvSpPr>
        <dsp:cNvPr id="0" name=""/>
        <dsp:cNvSpPr/>
      </dsp:nvSpPr>
      <dsp:spPr>
        <a:xfrm rot="115521">
          <a:off x="3517705" y="2221556"/>
          <a:ext cx="307920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307920" y="9744"/>
              </a:lnTo>
            </a:path>
          </a:pathLst>
        </a:custGeom>
        <a:noFill/>
        <a:ln w="17145" cap="flat" cmpd="sng" algn="ctr">
          <a:solidFill>
            <a:schemeClr val="dk1">
              <a:shade val="95000"/>
              <a:alpha val="50000"/>
              <a:satMod val="150000"/>
            </a:schemeClr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3967" y="2223603"/>
        <a:ext cx="15396" cy="15396"/>
      </dsp:txXfrm>
    </dsp:sp>
    <dsp:sp modelId="{06E23996-0298-411D-8A3A-9EA2C7B9BA07}">
      <dsp:nvSpPr>
        <dsp:cNvPr id="0" name=""/>
        <dsp:cNvSpPr/>
      </dsp:nvSpPr>
      <dsp:spPr>
        <a:xfrm>
          <a:off x="3825538" y="1930344"/>
          <a:ext cx="1250452" cy="612258"/>
        </a:xfrm>
        <a:prstGeom prst="roundRect">
          <a:avLst>
            <a:gd name="adj" fmla="val 10000"/>
          </a:avLst>
        </a:prstGeom>
        <a:solidFill>
          <a:srgbClr val="48963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Feature Scaling</a:t>
          </a:r>
        </a:p>
      </dsp:txBody>
      <dsp:txXfrm>
        <a:off x="3843470" y="1948276"/>
        <a:ext cx="1214588" cy="576394"/>
      </dsp:txXfrm>
    </dsp:sp>
    <dsp:sp modelId="{9F32088C-1C09-4913-A3F0-8DD4165C4FCB}">
      <dsp:nvSpPr>
        <dsp:cNvPr id="0" name=""/>
        <dsp:cNvSpPr/>
      </dsp:nvSpPr>
      <dsp:spPr>
        <a:xfrm rot="18066865">
          <a:off x="4813471" y="1761644"/>
          <a:ext cx="1086472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1086472" y="9744"/>
              </a:lnTo>
            </a:path>
          </a:pathLst>
        </a:custGeom>
        <a:noFill/>
        <a:ln w="17145" cap="flat" cmpd="sng" algn="ctr">
          <a:solidFill>
            <a:schemeClr val="dk1">
              <a:shade val="95000"/>
              <a:alpha val="50000"/>
              <a:satMod val="150000"/>
            </a:schemeClr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29545" y="1744227"/>
        <a:ext cx="54323" cy="54323"/>
      </dsp:txXfrm>
    </dsp:sp>
    <dsp:sp modelId="{36464F6F-3173-4043-92D7-4FFF69A7D86C}">
      <dsp:nvSpPr>
        <dsp:cNvPr id="0" name=""/>
        <dsp:cNvSpPr/>
      </dsp:nvSpPr>
      <dsp:spPr>
        <a:xfrm>
          <a:off x="5637424" y="952534"/>
          <a:ext cx="1530633" cy="707540"/>
        </a:xfrm>
        <a:prstGeom prst="roundRect">
          <a:avLst>
            <a:gd name="adj" fmla="val 10000"/>
          </a:avLst>
        </a:prstGeom>
        <a:solidFill>
          <a:srgbClr val="48963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Random Forest</a:t>
          </a:r>
        </a:p>
      </dsp:txBody>
      <dsp:txXfrm>
        <a:off x="5658147" y="973257"/>
        <a:ext cx="1489187" cy="666094"/>
      </dsp:txXfrm>
    </dsp:sp>
    <dsp:sp modelId="{E7D87931-5F92-444A-9615-C33C10428D11}">
      <dsp:nvSpPr>
        <dsp:cNvPr id="0" name=""/>
        <dsp:cNvSpPr/>
      </dsp:nvSpPr>
      <dsp:spPr>
        <a:xfrm rot="21576337">
          <a:off x="5075984" y="2224725"/>
          <a:ext cx="582002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582002" y="9744"/>
              </a:lnTo>
            </a:path>
          </a:pathLst>
        </a:custGeom>
        <a:noFill/>
        <a:ln w="17145" cap="flat" cmpd="sng" algn="ctr">
          <a:solidFill>
            <a:schemeClr val="dk1">
              <a:shade val="95000"/>
              <a:alpha val="50000"/>
              <a:satMod val="150000"/>
            </a:schemeClr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52435" y="2219920"/>
        <a:ext cx="29100" cy="29100"/>
      </dsp:txXfrm>
    </dsp:sp>
    <dsp:sp modelId="{A0CEE283-E94C-4219-A3C7-ABE9200A69EA}">
      <dsp:nvSpPr>
        <dsp:cNvPr id="0" name=""/>
        <dsp:cNvSpPr/>
      </dsp:nvSpPr>
      <dsp:spPr>
        <a:xfrm>
          <a:off x="5657979" y="1862232"/>
          <a:ext cx="1577828" cy="740470"/>
        </a:xfrm>
        <a:prstGeom prst="roundRect">
          <a:avLst>
            <a:gd name="adj" fmla="val 10000"/>
          </a:avLst>
        </a:prstGeom>
        <a:solidFill>
          <a:srgbClr val="48963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Decision Tree</a:t>
          </a:r>
        </a:p>
      </dsp:txBody>
      <dsp:txXfrm>
        <a:off x="5679667" y="1883920"/>
        <a:ext cx="1534452" cy="697094"/>
      </dsp:txXfrm>
    </dsp:sp>
    <dsp:sp modelId="{9B69C1EA-70EF-4AE9-B497-C07F470F81B4}">
      <dsp:nvSpPr>
        <dsp:cNvPr id="0" name=""/>
        <dsp:cNvSpPr/>
      </dsp:nvSpPr>
      <dsp:spPr>
        <a:xfrm rot="39878">
          <a:off x="7235798" y="2224547"/>
          <a:ext cx="314603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314603" y="9744"/>
              </a:lnTo>
            </a:path>
          </a:pathLst>
        </a:custGeom>
        <a:noFill/>
        <a:ln w="17145" cap="flat" cmpd="sng" algn="ctr">
          <a:solidFill>
            <a:schemeClr val="dk1">
              <a:shade val="95000"/>
              <a:alpha val="50000"/>
              <a:satMod val="150000"/>
            </a:schemeClr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85234" y="2226427"/>
        <a:ext cx="15730" cy="15730"/>
      </dsp:txXfrm>
    </dsp:sp>
    <dsp:sp modelId="{EC7A375F-BE7F-436D-9754-E38FA8A9D362}">
      <dsp:nvSpPr>
        <dsp:cNvPr id="0" name=""/>
        <dsp:cNvSpPr/>
      </dsp:nvSpPr>
      <dsp:spPr>
        <a:xfrm>
          <a:off x="7550391" y="1842023"/>
          <a:ext cx="1235681" cy="788186"/>
        </a:xfrm>
        <a:prstGeom prst="roundRect">
          <a:avLst>
            <a:gd name="adj" fmla="val 10000"/>
          </a:avLst>
        </a:prstGeom>
        <a:solidFill>
          <a:srgbClr val="48963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Trained Model</a:t>
          </a:r>
        </a:p>
      </dsp:txBody>
      <dsp:txXfrm>
        <a:off x="7573476" y="1865108"/>
        <a:ext cx="1189511" cy="742016"/>
      </dsp:txXfrm>
    </dsp:sp>
    <dsp:sp modelId="{1C176226-D380-4582-AC7B-3E6631A26F0F}">
      <dsp:nvSpPr>
        <dsp:cNvPr id="0" name=""/>
        <dsp:cNvSpPr/>
      </dsp:nvSpPr>
      <dsp:spPr>
        <a:xfrm rot="21547805">
          <a:off x="8786051" y="2223609"/>
          <a:ext cx="363882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363882" y="9744"/>
              </a:lnTo>
            </a:path>
          </a:pathLst>
        </a:custGeom>
        <a:noFill/>
        <a:ln w="9525" cap="flat" cmpd="sng" algn="ctr">
          <a:solidFill>
            <a:srgbClr val="333333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58896" y="2224257"/>
        <a:ext cx="18194" cy="18194"/>
      </dsp:txXfrm>
    </dsp:sp>
    <dsp:sp modelId="{E2960DAF-43CB-4003-9436-14A191210E28}">
      <dsp:nvSpPr>
        <dsp:cNvPr id="0" name=""/>
        <dsp:cNvSpPr/>
      </dsp:nvSpPr>
      <dsp:spPr>
        <a:xfrm>
          <a:off x="9149913" y="1883629"/>
          <a:ext cx="1809706" cy="693926"/>
        </a:xfrm>
        <a:prstGeom prst="roundRect">
          <a:avLst>
            <a:gd name="adj" fmla="val 10000"/>
          </a:avLst>
        </a:prstGeom>
        <a:solidFill>
          <a:srgbClr val="48963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Recommended crop</a:t>
          </a:r>
        </a:p>
      </dsp:txBody>
      <dsp:txXfrm>
        <a:off x="9170237" y="1903953"/>
        <a:ext cx="1769058" cy="653278"/>
      </dsp:txXfrm>
    </dsp:sp>
    <dsp:sp modelId="{DC3CBB01-F4EF-4C4F-B36B-9594B4BC5DF1}">
      <dsp:nvSpPr>
        <dsp:cNvPr id="0" name=""/>
        <dsp:cNvSpPr/>
      </dsp:nvSpPr>
      <dsp:spPr>
        <a:xfrm rot="3320029">
          <a:off x="4826113" y="2703344"/>
          <a:ext cx="1158972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1158972" y="9744"/>
              </a:lnTo>
            </a:path>
          </a:pathLst>
        </a:custGeom>
        <a:noFill/>
        <a:ln w="17145" cap="flat" cmpd="sng" algn="ctr">
          <a:solidFill>
            <a:schemeClr val="dk1">
              <a:shade val="95000"/>
              <a:alpha val="50000"/>
              <a:satMod val="150000"/>
            </a:schemeClr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76625" y="2684115"/>
        <a:ext cx="57948" cy="57948"/>
      </dsp:txXfrm>
    </dsp:sp>
    <dsp:sp modelId="{14732AA5-C558-4A0A-ACAE-7AE704D8BAF9}">
      <dsp:nvSpPr>
        <dsp:cNvPr id="0" name=""/>
        <dsp:cNvSpPr/>
      </dsp:nvSpPr>
      <dsp:spPr>
        <a:xfrm>
          <a:off x="5735208" y="2840399"/>
          <a:ext cx="1597275" cy="698612"/>
        </a:xfrm>
        <a:prstGeom prst="roundRect">
          <a:avLst>
            <a:gd name="adj" fmla="val 10000"/>
          </a:avLst>
        </a:prstGeom>
        <a:solidFill>
          <a:srgbClr val="48963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KNN</a:t>
          </a:r>
        </a:p>
      </dsp:txBody>
      <dsp:txXfrm>
        <a:off x="5755670" y="2860861"/>
        <a:ext cx="1556351" cy="657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EB76F-BB27-46B0-B9F6-3394F8BB64CC}">
      <dsp:nvSpPr>
        <dsp:cNvPr id="0" name=""/>
        <dsp:cNvSpPr/>
      </dsp:nvSpPr>
      <dsp:spPr>
        <a:xfrm rot="5400000">
          <a:off x="497347" y="932441"/>
          <a:ext cx="741186" cy="843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EF7698C-8E5E-4223-9F45-D42AE8CC5338}">
      <dsp:nvSpPr>
        <dsp:cNvPr id="0" name=""/>
        <dsp:cNvSpPr/>
      </dsp:nvSpPr>
      <dsp:spPr>
        <a:xfrm>
          <a:off x="41905" y="49087"/>
          <a:ext cx="2118631" cy="873364"/>
        </a:xfrm>
        <a:prstGeom prst="roundRect">
          <a:avLst>
            <a:gd name="adj" fmla="val 1667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January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1- Week 2 </a:t>
          </a:r>
        </a:p>
      </dsp:txBody>
      <dsp:txXfrm>
        <a:off x="84547" y="91729"/>
        <a:ext cx="2033347" cy="788080"/>
      </dsp:txXfrm>
    </dsp:sp>
    <dsp:sp modelId="{CBACD1D0-DF38-4829-B55D-42E3CB74A212}">
      <dsp:nvSpPr>
        <dsp:cNvPr id="0" name=""/>
        <dsp:cNvSpPr/>
      </dsp:nvSpPr>
      <dsp:spPr>
        <a:xfrm>
          <a:off x="2291985" y="129877"/>
          <a:ext cx="1995489" cy="7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Explore various fields to work on and Topic Selection.</a:t>
          </a:r>
        </a:p>
      </dsp:txBody>
      <dsp:txXfrm>
        <a:off x="2291985" y="129877"/>
        <a:ext cx="1995489" cy="705891"/>
      </dsp:txXfrm>
    </dsp:sp>
    <dsp:sp modelId="{B0B9EDA7-C30F-40D3-A023-6F4D6AD3A4ED}">
      <dsp:nvSpPr>
        <dsp:cNvPr id="0" name=""/>
        <dsp:cNvSpPr/>
      </dsp:nvSpPr>
      <dsp:spPr>
        <a:xfrm rot="5400000">
          <a:off x="1485161" y="1887064"/>
          <a:ext cx="741186" cy="843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AEADE74-8264-4537-BFEC-459282EFDDBC}">
      <dsp:nvSpPr>
        <dsp:cNvPr id="0" name=""/>
        <dsp:cNvSpPr/>
      </dsp:nvSpPr>
      <dsp:spPr>
        <a:xfrm>
          <a:off x="1184951" y="994889"/>
          <a:ext cx="2002231" cy="873364"/>
        </a:xfrm>
        <a:prstGeom prst="roundRect">
          <a:avLst>
            <a:gd name="adj" fmla="val 1667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January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3 - Week 4</a:t>
          </a:r>
        </a:p>
      </dsp:txBody>
      <dsp:txXfrm>
        <a:off x="1227593" y="1037531"/>
        <a:ext cx="1916947" cy="788080"/>
      </dsp:txXfrm>
    </dsp:sp>
    <dsp:sp modelId="{C15F2252-C379-4483-9DD4-3D37577F188F}">
      <dsp:nvSpPr>
        <dsp:cNvPr id="0" name=""/>
        <dsp:cNvSpPr/>
      </dsp:nvSpPr>
      <dsp:spPr>
        <a:xfrm>
          <a:off x="3298686" y="1091485"/>
          <a:ext cx="2532677" cy="7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Literary Survey, Finalizing the model and algorithms to be used.</a:t>
          </a:r>
        </a:p>
      </dsp:txBody>
      <dsp:txXfrm>
        <a:off x="3298686" y="1091485"/>
        <a:ext cx="2532677" cy="705891"/>
      </dsp:txXfrm>
    </dsp:sp>
    <dsp:sp modelId="{64225155-576C-4361-95EE-713CEC1EA042}">
      <dsp:nvSpPr>
        <dsp:cNvPr id="0" name=""/>
        <dsp:cNvSpPr/>
      </dsp:nvSpPr>
      <dsp:spPr>
        <a:xfrm rot="5400000">
          <a:off x="2630186" y="2903414"/>
          <a:ext cx="741186" cy="843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E8EA26F-71A3-47BD-B1F1-FC1BFBEDAE69}">
      <dsp:nvSpPr>
        <dsp:cNvPr id="0" name=""/>
        <dsp:cNvSpPr/>
      </dsp:nvSpPr>
      <dsp:spPr>
        <a:xfrm>
          <a:off x="2327985" y="1949502"/>
          <a:ext cx="1812165" cy="873364"/>
        </a:xfrm>
        <a:prstGeom prst="roundRect">
          <a:avLst>
            <a:gd name="adj" fmla="val 1667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February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1- Week 2</a:t>
          </a:r>
        </a:p>
      </dsp:txBody>
      <dsp:txXfrm>
        <a:off x="2370627" y="1992144"/>
        <a:ext cx="1726881" cy="788080"/>
      </dsp:txXfrm>
    </dsp:sp>
    <dsp:sp modelId="{B340AD43-6A7C-455F-9818-C81C20D32EC4}">
      <dsp:nvSpPr>
        <dsp:cNvPr id="0" name=""/>
        <dsp:cNvSpPr/>
      </dsp:nvSpPr>
      <dsp:spPr>
        <a:xfrm>
          <a:off x="4243626" y="1968647"/>
          <a:ext cx="2555110" cy="7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Studying related concepts, Data Collection, Report </a:t>
          </a:r>
        </a:p>
      </dsp:txBody>
      <dsp:txXfrm>
        <a:off x="4243626" y="1968647"/>
        <a:ext cx="2555110" cy="705891"/>
      </dsp:txXfrm>
    </dsp:sp>
    <dsp:sp modelId="{A86A17EC-E4C9-4DFD-9B58-E9A7529F13B8}">
      <dsp:nvSpPr>
        <dsp:cNvPr id="0" name=""/>
        <dsp:cNvSpPr/>
      </dsp:nvSpPr>
      <dsp:spPr>
        <a:xfrm rot="5400000">
          <a:off x="4185937" y="3866850"/>
          <a:ext cx="741186" cy="843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2952460-ED8C-4C53-98A5-C278D4970BD1}">
      <dsp:nvSpPr>
        <dsp:cNvPr id="0" name=""/>
        <dsp:cNvSpPr/>
      </dsp:nvSpPr>
      <dsp:spPr>
        <a:xfrm>
          <a:off x="3559207" y="2957042"/>
          <a:ext cx="1967320" cy="873364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February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3 - Week 4</a:t>
          </a:r>
        </a:p>
      </dsp:txBody>
      <dsp:txXfrm>
        <a:off x="3601849" y="2999684"/>
        <a:ext cx="1882036" cy="788080"/>
      </dsp:txXfrm>
    </dsp:sp>
    <dsp:sp modelId="{1E839626-C26C-4F40-B4FE-0AA8566098C5}">
      <dsp:nvSpPr>
        <dsp:cNvPr id="0" name=""/>
        <dsp:cNvSpPr/>
      </dsp:nvSpPr>
      <dsp:spPr>
        <a:xfrm>
          <a:off x="5619080" y="3031664"/>
          <a:ext cx="2071445" cy="7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Data Preprocessing, Developing ML Model</a:t>
          </a:r>
        </a:p>
      </dsp:txBody>
      <dsp:txXfrm>
        <a:off x="5619080" y="3031664"/>
        <a:ext cx="2071445" cy="705891"/>
      </dsp:txXfrm>
    </dsp:sp>
    <dsp:sp modelId="{71E513AF-21E1-44A3-A14E-8EF97435C981}">
      <dsp:nvSpPr>
        <dsp:cNvPr id="0" name=""/>
        <dsp:cNvSpPr/>
      </dsp:nvSpPr>
      <dsp:spPr>
        <a:xfrm rot="5400000">
          <a:off x="5626733" y="4900848"/>
          <a:ext cx="741186" cy="843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B909873-8DC7-4BB1-BAA2-E0B0AA6BC72D}">
      <dsp:nvSpPr>
        <dsp:cNvPr id="0" name=""/>
        <dsp:cNvSpPr/>
      </dsp:nvSpPr>
      <dsp:spPr>
        <a:xfrm>
          <a:off x="5037391" y="3982215"/>
          <a:ext cx="2016031" cy="873364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March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1- Week 2</a:t>
          </a:r>
        </a:p>
      </dsp:txBody>
      <dsp:txXfrm>
        <a:off x="5080033" y="4024857"/>
        <a:ext cx="1930747" cy="788080"/>
      </dsp:txXfrm>
    </dsp:sp>
    <dsp:sp modelId="{7A56F6CC-4EC8-439A-B414-B2C0FD36E38B}">
      <dsp:nvSpPr>
        <dsp:cNvPr id="0" name=""/>
        <dsp:cNvSpPr/>
      </dsp:nvSpPr>
      <dsp:spPr>
        <a:xfrm>
          <a:off x="7103347" y="4054148"/>
          <a:ext cx="2653126" cy="7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Testing accuracy for ML model, generating prototype for </a:t>
          </a:r>
          <a:r>
            <a:rPr lang="en-US" sz="14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Arduino</a:t>
          </a: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 module </a:t>
          </a:r>
        </a:p>
      </dsp:txBody>
      <dsp:txXfrm>
        <a:off x="7103347" y="4054148"/>
        <a:ext cx="2653126" cy="705891"/>
      </dsp:txXfrm>
    </dsp:sp>
    <dsp:sp modelId="{BDCA029F-3657-47DA-A9D2-3A40B29A264A}">
      <dsp:nvSpPr>
        <dsp:cNvPr id="0" name=""/>
        <dsp:cNvSpPr/>
      </dsp:nvSpPr>
      <dsp:spPr>
        <a:xfrm rot="5400000">
          <a:off x="7035328" y="5933163"/>
          <a:ext cx="741186" cy="843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rgbClr val="70AD47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B13AE84-A754-42C2-92BD-5C9A2EDD1675}">
      <dsp:nvSpPr>
        <dsp:cNvPr id="0" name=""/>
        <dsp:cNvSpPr/>
      </dsp:nvSpPr>
      <dsp:spPr>
        <a:xfrm>
          <a:off x="6497933" y="4980925"/>
          <a:ext cx="2048421" cy="873364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March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Week 3- Week 4 </a:t>
          </a:r>
        </a:p>
      </dsp:txBody>
      <dsp:txXfrm>
        <a:off x="6540575" y="5023567"/>
        <a:ext cx="1963137" cy="788080"/>
      </dsp:txXfrm>
    </dsp:sp>
    <dsp:sp modelId="{AA2BA5E8-3FE5-4A57-86FB-43851493B4A8}">
      <dsp:nvSpPr>
        <dsp:cNvPr id="0" name=""/>
        <dsp:cNvSpPr/>
      </dsp:nvSpPr>
      <dsp:spPr>
        <a:xfrm>
          <a:off x="8599817" y="5037766"/>
          <a:ext cx="2423780" cy="7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Developing and testing Arduino module for inputting data.</a:t>
          </a:r>
          <a:endParaRPr 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dobe Garamond Pro"/>
            <a:ea typeface="+mn-ea"/>
            <a:cs typeface="+mn-cs"/>
          </a:endParaRPr>
        </a:p>
      </dsp:txBody>
      <dsp:txXfrm>
        <a:off x="8599817" y="5037766"/>
        <a:ext cx="2423780" cy="705891"/>
      </dsp:txXfrm>
    </dsp:sp>
    <dsp:sp modelId="{DFCC5785-9623-4564-B096-C3DA61AB16BE}">
      <dsp:nvSpPr>
        <dsp:cNvPr id="0" name=""/>
        <dsp:cNvSpPr/>
      </dsp:nvSpPr>
      <dsp:spPr>
        <a:xfrm>
          <a:off x="8112842" y="5917905"/>
          <a:ext cx="1989254" cy="873364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Adobe Garamond Pro"/>
              <a:ea typeface="+mn-ea"/>
              <a:cs typeface="+mn-cs"/>
            </a:rPr>
            <a:t>April</a:t>
          </a:r>
        </a:p>
      </dsp:txBody>
      <dsp:txXfrm>
        <a:off x="8155484" y="5960547"/>
        <a:ext cx="1903970" cy="788080"/>
      </dsp:txXfrm>
    </dsp:sp>
    <dsp:sp modelId="{7773A758-4D43-4668-87AB-4703FF7DDFFD}">
      <dsp:nvSpPr>
        <dsp:cNvPr id="0" name=""/>
        <dsp:cNvSpPr/>
      </dsp:nvSpPr>
      <dsp:spPr>
        <a:xfrm>
          <a:off x="10175702" y="6052711"/>
          <a:ext cx="2016297" cy="70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dobe Garamond Pro"/>
              <a:ea typeface="+mn-ea"/>
              <a:cs typeface="+mn-cs"/>
            </a:rPr>
            <a:t>Entire System testing and generating Report</a:t>
          </a:r>
        </a:p>
      </dsp:txBody>
      <dsp:txXfrm>
        <a:off x="10175702" y="6052711"/>
        <a:ext cx="2016297" cy="705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17-Feb-21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17-Feb-21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41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11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05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86406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741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626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8257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7315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94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464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4248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00919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0721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2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11119" y="0"/>
            <a:ext cx="12169762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257" y="698987"/>
            <a:ext cx="8830492" cy="172768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51F410"/>
                </a:solidFill>
                <a:latin typeface="Adobe Garamond Pro" panose="02020502060506020403"/>
                <a:ea typeface="Adobe Fangsong Std R" panose="02020400000000000000" pitchFamily="18" charset="-128"/>
              </a:rPr>
              <a:t>Precision Agriculture – Coimbatore based crop suggestion system using ML and IoT</a:t>
            </a:r>
            <a:endParaRPr lang="en-IN" sz="3200" b="1" dirty="0">
              <a:solidFill>
                <a:srgbClr val="51F410"/>
              </a:solidFill>
              <a:latin typeface="Adobe Garamond Pro" panose="02020502060506020403"/>
              <a:ea typeface="Adobe Fangsong Std R" panose="02020400000000000000" pitchFamily="18" charset="-12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257" y="2388994"/>
            <a:ext cx="8830492" cy="3478134"/>
          </a:xfrm>
        </p:spPr>
        <p:txBody>
          <a:bodyPr vert="horz" lIns="216000" tIns="144000" rIns="216000" bIns="0" rtlCol="0" anchor="t">
            <a:noAutofit/>
          </a:bodyPr>
          <a:lstStyle/>
          <a:p>
            <a:pPr algn="l"/>
            <a:r>
              <a:rPr lang="en-US" sz="2800" b="1" dirty="0">
                <a:solidFill>
                  <a:srgbClr val="51F410"/>
                </a:solidFill>
                <a:latin typeface="Adobe Garamond Pro"/>
                <a:cs typeface="Calibri"/>
              </a:rPr>
              <a:t>TEAM 9</a:t>
            </a:r>
            <a:endParaRPr lang="en-US" sz="2000" dirty="0">
              <a:solidFill>
                <a:srgbClr val="51F410"/>
              </a:solidFill>
              <a:latin typeface="Adobe Garamond Pro"/>
              <a:cs typeface="Calibri"/>
            </a:endParaRPr>
          </a:p>
          <a:p>
            <a:pPr algn="l"/>
            <a:r>
              <a:rPr lang="en-US" sz="2000" dirty="0">
                <a:latin typeface="Adobe Garamond Pro"/>
                <a:cs typeface="Calibri"/>
              </a:rPr>
              <a:t>Gayathri B – 18Z218</a:t>
            </a:r>
          </a:p>
          <a:p>
            <a:pPr algn="l"/>
            <a:r>
              <a:rPr lang="en-US" sz="2000" dirty="0">
                <a:latin typeface="Adobe Garamond Pro"/>
                <a:cs typeface="Calibri"/>
              </a:rPr>
              <a:t>Poovizhi Mangai S K – 18Z236</a:t>
            </a:r>
          </a:p>
          <a:p>
            <a:pPr algn="l"/>
            <a:r>
              <a:rPr lang="en-US" sz="2000" dirty="0">
                <a:latin typeface="Adobe Garamond Pro"/>
                <a:cs typeface="Calibri"/>
              </a:rPr>
              <a:t>Praja S </a:t>
            </a:r>
            <a:r>
              <a:rPr lang="en-US" sz="2000" dirty="0" err="1">
                <a:latin typeface="Adobe Garamond Pro"/>
                <a:cs typeface="Calibri"/>
              </a:rPr>
              <a:t>S</a:t>
            </a:r>
            <a:r>
              <a:rPr lang="en-US" sz="2000" dirty="0">
                <a:latin typeface="Adobe Garamond Pro"/>
                <a:cs typeface="Calibri"/>
              </a:rPr>
              <a:t> – 18Z237</a:t>
            </a:r>
          </a:p>
          <a:p>
            <a:pPr algn="l"/>
            <a:r>
              <a:rPr lang="en-US" sz="2000" dirty="0" err="1">
                <a:latin typeface="Adobe Garamond Pro" panose="02020502060506020403" pitchFamily="18" charset="0"/>
                <a:cs typeface="Calibri" panose="020F0502020204030204" pitchFamily="34" charset="0"/>
              </a:rPr>
              <a:t>Shivathmica</a:t>
            </a:r>
            <a:r>
              <a:rPr lang="en-US" sz="2000" dirty="0">
                <a:latin typeface="Adobe Garamond Pro" panose="02020502060506020403" pitchFamily="18" charset="0"/>
                <a:cs typeface="Calibri" panose="020F0502020204030204" pitchFamily="34" charset="0"/>
              </a:rPr>
              <a:t> C – 18Z249</a:t>
            </a:r>
          </a:p>
          <a:p>
            <a:pPr algn="l"/>
            <a:r>
              <a:rPr lang="en-US" sz="2000" dirty="0">
                <a:latin typeface="Adobe Garamond Pro"/>
                <a:cs typeface="Calibri"/>
              </a:rPr>
              <a:t>Sneha Sridharan – 18Z252</a:t>
            </a:r>
          </a:p>
          <a:p>
            <a:pPr algn="just"/>
            <a:r>
              <a:rPr lang="en-IN" sz="2000" dirty="0">
                <a:solidFill>
                  <a:srgbClr val="51F410"/>
                </a:solidFill>
                <a:latin typeface="Adobe Garamond Pro"/>
              </a:rPr>
              <a:t>Guide Name:</a:t>
            </a:r>
            <a:r>
              <a:rPr lang="en-IN" sz="2400" b="1" dirty="0">
                <a:solidFill>
                  <a:srgbClr val="51F410"/>
                </a:solidFill>
                <a:latin typeface="Adobe Garamond Pro"/>
              </a:rPr>
              <a:t> </a:t>
            </a:r>
            <a:r>
              <a:rPr lang="en-IN" sz="2000" dirty="0" err="1">
                <a:latin typeface="Adobe Garamond Pro"/>
              </a:rPr>
              <a:t>Dr.</a:t>
            </a:r>
            <a:r>
              <a:rPr lang="en-IN" sz="2000" dirty="0">
                <a:latin typeface="Adobe Garamond Pro"/>
              </a:rPr>
              <a:t> N. Gopika Rani</a:t>
            </a:r>
          </a:p>
          <a:p>
            <a:pPr algn="just"/>
            <a:r>
              <a:rPr lang="en-IN" sz="2000" dirty="0">
                <a:solidFill>
                  <a:srgbClr val="51F410"/>
                </a:solidFill>
                <a:latin typeface="Adobe Garamond Pro"/>
              </a:rPr>
              <a:t>Company Name:</a:t>
            </a:r>
            <a:r>
              <a:rPr lang="en-IN" sz="2400" dirty="0">
                <a:solidFill>
                  <a:srgbClr val="51F410"/>
                </a:solidFill>
                <a:latin typeface="Adobe Garamond Pro"/>
              </a:rPr>
              <a:t> </a:t>
            </a:r>
            <a:r>
              <a:rPr lang="en-IN" sz="2000" dirty="0">
                <a:latin typeface="Adobe Garamond Pro"/>
              </a:rPr>
              <a:t>Niagara Automations, Coimbatore</a:t>
            </a:r>
            <a:endParaRPr lang="en-US" sz="2000" dirty="0">
              <a:latin typeface="Adobe Garamond Pro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rgbClr val="489633"/>
                </a:solidFill>
              </a:rPr>
              <a:pPr/>
              <a:t>10</a:t>
            </a:fld>
            <a:endParaRPr lang="en-US" noProof="0" dirty="0">
              <a:solidFill>
                <a:srgbClr val="48963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2343" y="2487573"/>
            <a:ext cx="4497917" cy="437042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ea typeface="+mn-lt"/>
                <a:cs typeface="+mn-lt"/>
              </a:rPr>
              <a:t>        </a:t>
            </a:r>
            <a:r>
              <a:rPr lang="en-IN" sz="2000" b="1" dirty="0">
                <a:solidFill>
                  <a:srgbClr val="489633"/>
                </a:solidFill>
                <a:latin typeface="Book Antiqua"/>
                <a:ea typeface="+mn-lt"/>
                <a:cs typeface="+mn-lt"/>
              </a:rPr>
              <a:t>HARDWARE REQUIREMENTS:</a:t>
            </a:r>
            <a:r>
              <a:rPr lang="en-IN" sz="2000" dirty="0">
                <a:latin typeface="Book Antiqua"/>
                <a:ea typeface="+mn-lt"/>
                <a:cs typeface="+mn-lt"/>
              </a:rPr>
              <a:t> </a:t>
            </a:r>
            <a:endParaRPr lang="en-IN" sz="2000" dirty="0">
              <a:latin typeface="Book Antiqua"/>
            </a:endParaRPr>
          </a:p>
          <a:p>
            <a:endParaRPr lang="en-IN" sz="2000" dirty="0">
              <a:latin typeface="Book Antiqua"/>
              <a:ea typeface="+mn-lt"/>
              <a:cs typeface="+mn-lt"/>
            </a:endParaRPr>
          </a:p>
          <a:p>
            <a:r>
              <a:rPr lang="en-IN" sz="2000" dirty="0">
                <a:latin typeface="Book Antiqua"/>
                <a:ea typeface="+mn-lt"/>
                <a:cs typeface="+mn-lt"/>
              </a:rPr>
              <a:t>        </a:t>
            </a:r>
            <a:r>
              <a:rPr lang="en-IN" sz="2000" b="1" dirty="0">
                <a:latin typeface="Book Antiqua"/>
                <a:ea typeface="+mn-lt"/>
                <a:cs typeface="+mn-lt"/>
              </a:rPr>
              <a:t>IoT:</a:t>
            </a:r>
            <a:r>
              <a:rPr lang="en-IN" sz="2000" dirty="0">
                <a:latin typeface="Book Antiqua"/>
                <a:ea typeface="+mn-lt"/>
                <a:cs typeface="+mn-lt"/>
              </a:rPr>
              <a:t> </a:t>
            </a:r>
            <a:endParaRPr lang="en-IN" sz="2000" dirty="0">
              <a:latin typeface="Book Antiqua"/>
            </a:endParaRPr>
          </a:p>
          <a:p>
            <a:pPr marL="742950" lvl="1" indent="-285750">
              <a:buFont typeface="Arial"/>
              <a:buChar char="•"/>
            </a:pPr>
            <a:r>
              <a:rPr lang="en-IN" sz="2000" dirty="0">
                <a:latin typeface="Book Antiqua"/>
                <a:ea typeface="+mn-lt"/>
                <a:cs typeface="+mn-lt"/>
              </a:rPr>
              <a:t>Arduino Uno R3</a:t>
            </a:r>
            <a:endParaRPr lang="en-US" sz="2000" dirty="0">
              <a:latin typeface="Book Antiqua"/>
            </a:endParaRPr>
          </a:p>
          <a:p>
            <a:pPr marL="742950" lvl="1" indent="-285750">
              <a:buFont typeface="Arial"/>
              <a:buChar char="•"/>
            </a:pPr>
            <a:r>
              <a:rPr lang="en-IN" sz="2000" dirty="0">
                <a:latin typeface="Book Antiqua"/>
                <a:ea typeface="+mn-lt"/>
                <a:cs typeface="+mn-lt"/>
              </a:rPr>
              <a:t>Temperature and Humidity Sensor</a:t>
            </a:r>
            <a:endParaRPr lang="en-IN" sz="2000" dirty="0">
              <a:latin typeface="Book Antiqua"/>
            </a:endParaRPr>
          </a:p>
          <a:p>
            <a:pPr marL="742950" lvl="1" indent="-285750">
              <a:buFont typeface="Arial"/>
              <a:buChar char="•"/>
            </a:pPr>
            <a:r>
              <a:rPr lang="en-IN" sz="2000" dirty="0">
                <a:latin typeface="Book Antiqua"/>
                <a:ea typeface="+mn-lt"/>
                <a:cs typeface="+mn-lt"/>
              </a:rPr>
              <a:t>Soil Moisture Sensor</a:t>
            </a:r>
            <a:endParaRPr lang="en-IN" sz="2000" dirty="0">
              <a:latin typeface="Book Antiqua"/>
            </a:endParaRPr>
          </a:p>
          <a:p>
            <a:pPr marL="742950" lvl="1" indent="-285750">
              <a:buFont typeface="Arial"/>
              <a:buChar char="•"/>
            </a:pPr>
            <a:r>
              <a:rPr lang="en-IN" sz="2000" dirty="0">
                <a:latin typeface="Book Antiqua"/>
                <a:ea typeface="+mn-lt"/>
                <a:cs typeface="+mn-lt"/>
              </a:rPr>
              <a:t>Soil pH Sensor</a:t>
            </a:r>
            <a:endParaRPr lang="en-IN" sz="2000" dirty="0">
              <a:latin typeface="Book Antiqua"/>
            </a:endParaRPr>
          </a:p>
          <a:p>
            <a:pPr marL="742950" lvl="1" indent="-285750">
              <a:buFont typeface="Arial"/>
              <a:buChar char="•"/>
            </a:pPr>
            <a:r>
              <a:rPr lang="en-IN" sz="2000" dirty="0">
                <a:latin typeface="Book Antiqua"/>
                <a:ea typeface="+mn-lt"/>
                <a:cs typeface="+mn-lt"/>
              </a:rPr>
              <a:t>ESP8266 Wi-Fi Module</a:t>
            </a:r>
          </a:p>
          <a:p>
            <a:pPr lvl="1"/>
            <a:endParaRPr lang="en-IN" sz="2000" dirty="0">
              <a:latin typeface="Book Antiqua"/>
              <a:ea typeface="+mn-lt"/>
              <a:cs typeface="+mn-lt"/>
            </a:endParaRPr>
          </a:p>
          <a:p>
            <a:pPr lvl="1"/>
            <a:r>
              <a:rPr lang="en-IN" sz="2000" b="1" dirty="0">
                <a:latin typeface="Book Antiqua"/>
                <a:ea typeface="+mn-lt"/>
                <a:cs typeface="+mn-lt"/>
              </a:rPr>
              <a:t>Operating Systems:</a:t>
            </a:r>
            <a:r>
              <a:rPr lang="en-IN" sz="2000" dirty="0">
                <a:latin typeface="Book Antiqua"/>
                <a:ea typeface="+mn-lt"/>
                <a:cs typeface="+mn-lt"/>
              </a:rPr>
              <a:t> Windows 8 or above </a:t>
            </a:r>
          </a:p>
          <a:p>
            <a:pPr lvl="1"/>
            <a:r>
              <a:rPr lang="en-IN" sz="2000" b="1" dirty="0">
                <a:latin typeface="Book Antiqua"/>
                <a:ea typeface="+mn-lt"/>
                <a:cs typeface="+mn-lt"/>
              </a:rPr>
              <a:t>Memory:</a:t>
            </a:r>
            <a:r>
              <a:rPr lang="en-IN" sz="2000" dirty="0">
                <a:latin typeface="Book Antiqua"/>
                <a:ea typeface="+mn-lt"/>
                <a:cs typeface="+mn-lt"/>
              </a:rPr>
              <a:t> Minimum 4 GB RAM </a:t>
            </a:r>
            <a:endParaRPr lang="en-IN" sz="2000" dirty="0">
              <a:latin typeface="Book Antiqua"/>
            </a:endParaRPr>
          </a:p>
          <a:p>
            <a:pPr lvl="1" algn="just"/>
            <a:endParaRPr lang="en-IN" dirty="0">
              <a:effectLst/>
              <a:latin typeface="Adobe Garamond Pro"/>
              <a:ea typeface="Calibri" panose="020F0502020204030204" pitchFamily="34" charset="0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339F3-C9BE-47FF-BC18-95DB98AFC5B8}"/>
              </a:ext>
            </a:extLst>
          </p:cNvPr>
          <p:cNvSpPr txBox="1"/>
          <p:nvPr/>
        </p:nvSpPr>
        <p:spPr>
          <a:xfrm>
            <a:off x="1182343" y="805405"/>
            <a:ext cx="9823267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1">
                <a:solidFill>
                  <a:srgbClr val="489633"/>
                </a:solidFill>
                <a:latin typeface="Adobe Garamond Pro"/>
                <a:ea typeface="Calibri" panose="020F0502020204030204" pitchFamily="34" charset="0"/>
                <a:cs typeface="Calibri Light"/>
              </a:rPr>
              <a:t>HARDWARE </a:t>
            </a:r>
            <a:r>
              <a:rPr lang="en-US" sz="4400" b="1" dirty="0">
                <a:solidFill>
                  <a:srgbClr val="489633"/>
                </a:solidFill>
                <a:latin typeface="Adobe Garamond Pro"/>
                <a:ea typeface="Calibri" panose="020F0502020204030204" pitchFamily="34" charset="0"/>
                <a:cs typeface="Calibri Light"/>
              </a:rPr>
              <a:t>AND SOFTWARE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A3450-7C5A-4B38-A3B3-62957E8B4C99}"/>
              </a:ext>
            </a:extLst>
          </p:cNvPr>
          <p:cNvSpPr txBox="1"/>
          <p:nvPr/>
        </p:nvSpPr>
        <p:spPr>
          <a:xfrm>
            <a:off x="6381750" y="2590800"/>
            <a:ext cx="495300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IN" sz="2000" b="1" dirty="0">
                <a:solidFill>
                  <a:srgbClr val="489633"/>
                </a:solidFill>
                <a:latin typeface="Book Antiqua"/>
              </a:rPr>
              <a:t>SOFTWARE REQUIREMENTS:</a:t>
            </a:r>
            <a:r>
              <a:rPr lang="en-IN" sz="2000" dirty="0">
                <a:solidFill>
                  <a:srgbClr val="489633"/>
                </a:solidFill>
                <a:latin typeface="Book Antiqua"/>
              </a:rPr>
              <a:t> </a:t>
            </a:r>
            <a:endParaRPr lang="en-US" sz="2000" dirty="0">
              <a:solidFill>
                <a:srgbClr val="489633"/>
              </a:solidFill>
              <a:latin typeface="Book Antiqua"/>
              <a:ea typeface="+mn-lt"/>
              <a:cs typeface="+mn-lt"/>
            </a:endParaRPr>
          </a:p>
          <a:p>
            <a:pPr lvl="1"/>
            <a:endParaRPr lang="en-IN" sz="2000" dirty="0">
              <a:solidFill>
                <a:srgbClr val="489633"/>
              </a:solidFill>
              <a:latin typeface="Book Antiqua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IN" sz="2000" dirty="0">
                <a:latin typeface="Book Antiqua"/>
              </a:rPr>
              <a:t>Arduino IDE 1.8.0</a:t>
            </a:r>
            <a:endParaRPr lang="en-US" sz="2000" dirty="0">
              <a:latin typeface="Book Antiqua"/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IN" sz="2000" dirty="0">
                <a:latin typeface="Book Antiqua"/>
              </a:rPr>
              <a:t>Python </a:t>
            </a:r>
            <a:endParaRPr lang="en-US" sz="2000" dirty="0">
              <a:latin typeface="Book Antiqua"/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IN" sz="2000" dirty="0" err="1">
                <a:latin typeface="Book Antiqua"/>
              </a:rPr>
              <a:t>Jupyter</a:t>
            </a:r>
            <a:r>
              <a:rPr lang="en-IN" sz="2000" dirty="0">
                <a:latin typeface="Book Antiqua"/>
              </a:rPr>
              <a:t> Notebook</a:t>
            </a:r>
            <a:endParaRPr lang="en-US" sz="2000" dirty="0">
              <a:latin typeface="Book Antiqua"/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9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1"/>
          <p:cNvGraphicFramePr/>
          <p:nvPr>
            <p:extLst>
              <p:ext uri="{D42A27DB-BD31-4B8C-83A1-F6EECF244321}">
                <p14:modId xmlns:p14="http://schemas.microsoft.com/office/powerpoint/2010/main" val="3115202950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75120" y="394546"/>
            <a:ext cx="4527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489633"/>
                </a:solidFill>
                <a:latin typeface="Adobe Garamond Pro" panose="02020502060506020403" pitchFamily="18" charset="0"/>
                <a:ea typeface="Adobe Fangsong Std R" panose="02020400000000000000" pitchFamily="18" charset="-128"/>
              </a:rPr>
              <a:t>PROJECT </a:t>
            </a:r>
          </a:p>
          <a:p>
            <a:pPr algn="ctr"/>
            <a:r>
              <a:rPr lang="en-US" sz="4400" b="1" dirty="0">
                <a:solidFill>
                  <a:srgbClr val="489633"/>
                </a:solidFill>
                <a:latin typeface="Adobe Garamond Pro" panose="02020502060506020403" pitchFamily="18" charset="0"/>
                <a:ea typeface="Adobe Fangsong Std R" panose="02020400000000000000" pitchFamily="18" charset="-128"/>
              </a:rPr>
              <a:t>TIMELINE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A9FAA-6C12-4CF1-AB5B-50AEAE323CE5}"/>
              </a:ext>
            </a:extLst>
          </p:cNvPr>
          <p:cNvSpPr txBox="1"/>
          <p:nvPr/>
        </p:nvSpPr>
        <p:spPr>
          <a:xfrm>
            <a:off x="1625600" y="480389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Garamond Pro" panose="02020502060506020403"/>
              </a:rPr>
              <a:t>Work done so far</a:t>
            </a:r>
            <a:endParaRPr lang="en-IN" dirty="0">
              <a:latin typeface="Adobe Garamond Pro" panose="02020502060506020403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752865-8D54-4D4D-A32B-D44997843D61}"/>
              </a:ext>
            </a:extLst>
          </p:cNvPr>
          <p:cNvSpPr/>
          <p:nvPr/>
        </p:nvSpPr>
        <p:spPr>
          <a:xfrm>
            <a:off x="1320800" y="4856480"/>
            <a:ext cx="304800" cy="264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5A244-09CE-4C48-A262-27FA56D4B48F}"/>
              </a:ext>
            </a:extLst>
          </p:cNvPr>
          <p:cNvSpPr/>
          <p:nvPr/>
        </p:nvSpPr>
        <p:spPr>
          <a:xfrm>
            <a:off x="1320800" y="5384800"/>
            <a:ext cx="304800" cy="264160"/>
          </a:xfrm>
          <a:prstGeom prst="rect">
            <a:avLst/>
          </a:prstGeom>
          <a:solidFill>
            <a:srgbClr val="489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31FF4-0565-4734-BDE1-7DBBC68C2EFD}"/>
              </a:ext>
            </a:extLst>
          </p:cNvPr>
          <p:cNvSpPr txBox="1"/>
          <p:nvPr/>
        </p:nvSpPr>
        <p:spPr>
          <a:xfrm>
            <a:off x="1625600" y="53644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Garamond Pro" panose="02020502060506020403"/>
              </a:rPr>
              <a:t>Work to be completed</a:t>
            </a:r>
            <a:endParaRPr lang="en-IN" dirty="0">
              <a:latin typeface="Adobe Garamond Pro" panose="02020502060506020403"/>
            </a:endParaRPr>
          </a:p>
        </p:txBody>
      </p:sp>
    </p:spTree>
    <p:extLst>
      <p:ext uri="{BB962C8B-B14F-4D97-AF65-F5344CB8AC3E}">
        <p14:creationId xmlns:p14="http://schemas.microsoft.com/office/powerpoint/2010/main" val="69334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31306-A354-4D82-9927-EC35A1D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rgbClr val="489633"/>
                </a:solidFill>
              </a:rPr>
              <a:pPr/>
              <a:t>12</a:t>
            </a:fld>
            <a:endParaRPr lang="en-US" noProof="0" dirty="0">
              <a:solidFill>
                <a:srgbClr val="4896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F53C1-38BB-42F5-B1C8-CD84BBFC547E}"/>
              </a:ext>
            </a:extLst>
          </p:cNvPr>
          <p:cNvSpPr txBox="1"/>
          <p:nvPr/>
        </p:nvSpPr>
        <p:spPr>
          <a:xfrm>
            <a:off x="3710152" y="419678"/>
            <a:ext cx="4310726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 dirty="0">
                <a:solidFill>
                  <a:srgbClr val="489633"/>
                </a:solidFill>
                <a:latin typeface="Adobe Garamond Pro"/>
                <a:ea typeface="Calibri" panose="020F0502020204030204" pitchFamily="34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ADB35-1ABC-44EA-AFF3-5C63B5CBE600}"/>
              </a:ext>
            </a:extLst>
          </p:cNvPr>
          <p:cNvSpPr txBox="1"/>
          <p:nvPr/>
        </p:nvSpPr>
        <p:spPr>
          <a:xfrm>
            <a:off x="1490135" y="1520539"/>
            <a:ext cx="9144000" cy="483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Z. Doshi, S. Nadkarni, R. Agrawal and N. Shah, "</a:t>
            </a:r>
            <a:r>
              <a:rPr lang="en-IN" sz="1600" b="0" i="0" dirty="0" err="1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AgroConsultant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: Intelligent Crop Recommendation System Using Machine Learning Algorithms," 2018 Fourth International Conference on Computing Communication Control and Automation (ICCUBEA), Pune, India, 2018, pp. 1-6. </a:t>
            </a:r>
            <a:r>
              <a:rPr lang="en-IN" sz="1600" b="0" i="0" dirty="0" err="1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doi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: 10.1109/ICCUBEA.2018.8697349</a:t>
            </a: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solidFill>
                <a:srgbClr val="202124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S. </a:t>
            </a:r>
            <a:r>
              <a:rPr lang="en-IN" sz="1600" b="0" i="0" dirty="0" err="1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Pudumalar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, E. </a:t>
            </a:r>
            <a:r>
              <a:rPr lang="en-IN" sz="1600" b="0" i="0" dirty="0" err="1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Ramanujam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, R. H. </a:t>
            </a:r>
            <a:r>
              <a:rPr lang="en-IN" sz="1600" b="0" i="0" dirty="0" err="1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Rajashree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, C. Kavya, T. </a:t>
            </a:r>
            <a:r>
              <a:rPr lang="en-IN" sz="1600" b="0" i="0" dirty="0" err="1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Kiruthika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 and J. Nisha, "Crop recommendation system for precision agriculture," 2016 Eighth International Conference on Advanced Computing (</a:t>
            </a:r>
            <a:r>
              <a:rPr lang="en-IN" sz="1600" b="0" i="0" dirty="0" err="1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ICoAC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), Chennai, 2017, pp. 32-36. </a:t>
            </a:r>
            <a:r>
              <a:rPr lang="en-IN" sz="1600" b="0" i="0" dirty="0" err="1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doi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: 10.1109/ICoAC.2017.7951740.</a:t>
            </a: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solidFill>
                <a:srgbClr val="202124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solidFill>
                  <a:srgbClr val="202124"/>
                </a:solidFill>
                <a:latin typeface="Book Antiqua" panose="02040602050305030304" pitchFamily="18" charset="0"/>
              </a:rPr>
              <a:t>Avinash</a:t>
            </a: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 Kumar, </a:t>
            </a:r>
            <a:r>
              <a:rPr lang="en-IN" sz="1600" dirty="0" err="1">
                <a:solidFill>
                  <a:srgbClr val="202124"/>
                </a:solidFill>
                <a:latin typeface="Book Antiqua" panose="02040602050305030304" pitchFamily="18" charset="0"/>
              </a:rPr>
              <a:t>Sobhangi</a:t>
            </a: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 Sarkar and </a:t>
            </a:r>
            <a:r>
              <a:rPr lang="en-IN" sz="1600" dirty="0" err="1">
                <a:solidFill>
                  <a:srgbClr val="202124"/>
                </a:solidFill>
                <a:latin typeface="Book Antiqua" panose="02040602050305030304" pitchFamily="18" charset="0"/>
              </a:rPr>
              <a:t>Chittaranjan</a:t>
            </a: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 Pradhan, “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Recommendation System for Crop Identification and Pest Control Technique in Agriculture”,</a:t>
            </a:r>
          </a:p>
          <a:p>
            <a:pPr algn="l">
              <a:tabLst>
                <a:tab pos="273050" algn="l"/>
              </a:tabLst>
            </a:pP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      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International Conference on Communication and Signal Processing, April 4-6, 2019, India.</a:t>
            </a:r>
          </a:p>
          <a:p>
            <a:pPr algn="l">
              <a:tabLst>
                <a:tab pos="273050" algn="l"/>
              </a:tabLst>
            </a:pPr>
            <a:endParaRPr lang="en-IN" sz="1600" b="0" i="0" dirty="0">
              <a:solidFill>
                <a:srgbClr val="202124"/>
              </a:solidFill>
              <a:effectLst/>
              <a:latin typeface="Book Antiqua" panose="02040602050305030304" pitchFamily="18" charset="0"/>
            </a:endParaRPr>
          </a:p>
          <a:p>
            <a:pPr marL="355600" indent="-355600">
              <a:buAutoNum type="arabicPeriod" startAt="4"/>
              <a:tabLst>
                <a:tab pos="273050" algn="l"/>
              </a:tabLst>
            </a:pP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Tanmay </a:t>
            </a:r>
            <a:r>
              <a:rPr lang="en-IN" sz="1600" dirty="0" err="1">
                <a:solidFill>
                  <a:srgbClr val="202124"/>
                </a:solidFill>
                <a:latin typeface="Book Antiqua" panose="02040602050305030304" pitchFamily="18" charset="0"/>
              </a:rPr>
              <a:t>Banavlikar</a:t>
            </a: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, Aqsa </a:t>
            </a:r>
            <a:r>
              <a:rPr lang="en-IN" sz="1600" dirty="0" err="1">
                <a:solidFill>
                  <a:srgbClr val="202124"/>
                </a:solidFill>
                <a:latin typeface="Book Antiqua" panose="02040602050305030304" pitchFamily="18" charset="0"/>
              </a:rPr>
              <a:t>Mahir</a:t>
            </a: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, </a:t>
            </a:r>
            <a:r>
              <a:rPr lang="en-IN" sz="1600" dirty="0" err="1">
                <a:solidFill>
                  <a:srgbClr val="202124"/>
                </a:solidFill>
                <a:latin typeface="Book Antiqua" panose="02040602050305030304" pitchFamily="18" charset="0"/>
              </a:rPr>
              <a:t>Mayuresh</a:t>
            </a: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 </a:t>
            </a:r>
            <a:r>
              <a:rPr lang="en-IN" sz="1600" dirty="0" err="1">
                <a:solidFill>
                  <a:srgbClr val="202124"/>
                </a:solidFill>
                <a:latin typeface="Book Antiqua" panose="02040602050305030304" pitchFamily="18" charset="0"/>
              </a:rPr>
              <a:t>Budukh</a:t>
            </a: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, Soham </a:t>
            </a:r>
            <a:r>
              <a:rPr lang="en-IN" sz="1600" dirty="0" err="1">
                <a:solidFill>
                  <a:srgbClr val="202124"/>
                </a:solidFill>
                <a:latin typeface="Book Antiqua" panose="02040602050305030304" pitchFamily="18" charset="0"/>
              </a:rPr>
              <a:t>Dhodapkar</a:t>
            </a: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, “CROP      	     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RECOMMENDATION SYSTEM USING NEURAL NETWORKS”</a:t>
            </a:r>
          </a:p>
          <a:p>
            <a:pPr marL="355600" indent="-355600">
              <a:buAutoNum type="arabicPeriod" startAt="4"/>
              <a:tabLst>
                <a:tab pos="273050" algn="l"/>
              </a:tabLst>
            </a:pPr>
            <a:endParaRPr lang="en-IN" sz="1600" b="0" i="0" dirty="0">
              <a:solidFill>
                <a:srgbClr val="202124"/>
              </a:solidFill>
              <a:effectLst/>
              <a:latin typeface="Book Antiqua" panose="02040602050305030304" pitchFamily="18" charset="0"/>
            </a:endParaRPr>
          </a:p>
          <a:p>
            <a:pPr marL="355600" indent="-355600">
              <a:lnSpc>
                <a:spcPct val="107000"/>
              </a:lnSpc>
            </a:pPr>
            <a:r>
              <a:rPr lang="en-IN" sz="1600" dirty="0">
                <a:solidFill>
                  <a:srgbClr val="202124"/>
                </a:solidFill>
                <a:latin typeface="Book Antiqua" panose="02040602050305030304" pitchFamily="18" charset="0"/>
              </a:rPr>
              <a:t>5.   </a:t>
            </a:r>
            <a:r>
              <a:rPr lang="en-US" sz="16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Srilakshmi</a:t>
            </a:r>
            <a:r>
              <a:rPr lang="en-US" sz="1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US" sz="16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Madhumitha</a:t>
            </a:r>
            <a:r>
              <a:rPr lang="en-US" sz="1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K, Geetha K, “</a:t>
            </a: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</a:t>
            </a:r>
            <a:r>
              <a:rPr lang="en-US" sz="16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approach:Recommendation</a:t>
            </a:r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suitable crop for land using meteorological factors”</a:t>
            </a:r>
          </a:p>
          <a:p>
            <a:pPr>
              <a:tabLst>
                <a:tab pos="27305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35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755" y="2481943"/>
            <a:ext cx="8830492" cy="18568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51F410"/>
                </a:solidFill>
                <a:latin typeface="Adobe Garamond Pro" panose="02020502060506020403" pitchFamily="18" charset="0"/>
                <a:ea typeface="Adobe Fangsong Std R" panose="02020400000000000000" pitchFamily="18" charset="-128"/>
              </a:rPr>
              <a:t>         THANK YOU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Adobe Garamond Pro" panose="02020502060506020403" pitchFamily="18" charset="0"/>
                <a:ea typeface="Adobe Fangsong Std R" panose="02020400000000000000" pitchFamily="18" charset="-128"/>
              </a:rPr>
              <a:t/>
            </a:r>
            <a:b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Adobe Garamond Pro" panose="02020502060506020403" pitchFamily="18" charset="0"/>
                <a:ea typeface="Adobe Fangsong Std R" panose="02020400000000000000" pitchFamily="18" charset="-128"/>
              </a:rPr>
            </a:br>
            <a:endParaRPr lang="en-IN" sz="3200" b="1" dirty="0">
              <a:solidFill>
                <a:schemeClr val="accent6">
                  <a:lumMod val="75000"/>
                </a:schemeClr>
              </a:solidFill>
              <a:latin typeface="Adobe Garamond Pro" panose="02020502060506020403" pitchFamily="18" charset="0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91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6804F-C6A2-4907-8BE6-675AC72F3602}"/>
              </a:ext>
            </a:extLst>
          </p:cNvPr>
          <p:cNvSpPr txBox="1"/>
          <p:nvPr/>
        </p:nvSpPr>
        <p:spPr>
          <a:xfrm>
            <a:off x="1168751" y="1038362"/>
            <a:ext cx="9854498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1" dirty="0">
                <a:solidFill>
                  <a:srgbClr val="489633"/>
                </a:solidFill>
                <a:effectLst/>
                <a:latin typeface="Adobe Garamond Pro" panose="02020502060506020403" pitchFamily="18" charset="0"/>
                <a:ea typeface="Calibri" panose="020F0502020204030204" pitchFamily="34" charset="0"/>
                <a:cs typeface="Times New Roman"/>
              </a:rPr>
              <a:t>PROBLEM STATEMENT</a:t>
            </a:r>
            <a:endParaRPr lang="en-IN" sz="4400" b="1" dirty="0">
              <a:solidFill>
                <a:srgbClr val="489633"/>
              </a:solidFill>
              <a:effectLst/>
              <a:latin typeface="Adobe Garamond Pro" panose="02020502060506020403" pitchFamily="18" charset="0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18559-1DDE-4A9D-98B6-D6381E4FAD21}"/>
              </a:ext>
            </a:extLst>
          </p:cNvPr>
          <p:cNvSpPr txBox="1"/>
          <p:nvPr/>
        </p:nvSpPr>
        <p:spPr>
          <a:xfrm>
            <a:off x="1476499" y="2209501"/>
            <a:ext cx="92390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Farmers are not aware of the right crop according to their soil characteristics and site specific parameters. Due to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this the yield can be low and they face a setback in productivity.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A system to recommend the most appropriate crop to farmers using machine learning techniques based on certain input parameters like soil pH, EC (Electrical Conductivity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), N, P, K, soil type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soil moisture, area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and environmental conditions like temperature and </a:t>
            </a:r>
            <a:r>
              <a:rPr lang="en-US" sz="2400" dirty="0" smtClean="0">
                <a:solidFill>
                  <a:srgbClr val="000000"/>
                </a:solidFill>
                <a:latin typeface="Adobe Garamond Pro" panose="02020502060506020403" pitchFamily="18" charset="0"/>
              </a:rPr>
              <a:t>humidity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will help significantly increase productivity and reduce loss.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Adobe Garamond Pro" panose="02020502060506020403" pitchFamily="18" charset="0"/>
              </a:rPr>
              <a:t>The trained model is further given real time inputs from the IoT system along with user inputs to give the output.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Garamond Pro" panose="020205020605060204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29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45F6A-327D-4AFE-97EB-949A6707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rgbClr val="489633"/>
                </a:solidFill>
              </a:rPr>
              <a:pPr/>
              <a:t>3</a:t>
            </a:fld>
            <a:endParaRPr lang="en-US" noProof="0" dirty="0">
              <a:solidFill>
                <a:srgbClr val="48963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339F3-C9BE-47FF-BC18-95DB98AFC5B8}"/>
              </a:ext>
            </a:extLst>
          </p:cNvPr>
          <p:cNvSpPr txBox="1"/>
          <p:nvPr/>
        </p:nvSpPr>
        <p:spPr>
          <a:xfrm>
            <a:off x="1454331" y="456014"/>
            <a:ext cx="9823267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1" dirty="0">
                <a:solidFill>
                  <a:srgbClr val="489633"/>
                </a:solidFill>
                <a:latin typeface="Adobe Garamond Pro"/>
                <a:ea typeface="Calibri" panose="020F0502020204030204" pitchFamily="34" charset="0"/>
                <a:cs typeface="Calibri Light" panose="020F0302020204030204" pitchFamily="34" charset="0"/>
              </a:rPr>
              <a:t>LITERATURE SURVEY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54331" y="1680754"/>
          <a:ext cx="9823268" cy="459030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455817">
                  <a:extLst>
                    <a:ext uri="{9D8B030D-6E8A-4147-A177-3AD203B41FA5}">
                      <a16:colId xmlns:a16="http://schemas.microsoft.com/office/drawing/2014/main" val="434932223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3107745827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17991262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1347546348"/>
                    </a:ext>
                  </a:extLst>
                </a:gridCol>
              </a:tblGrid>
              <a:tr h="6792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Paper name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Methodology used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Advantages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Disadvantages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08739"/>
                  </a:ext>
                </a:extLst>
              </a:tr>
              <a:tr h="1865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</a:rPr>
                        <a:t>AgroConsultant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: Intelligent Crop Recommendation System Using Machine Learning Algorithms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</a:rPr>
                        <a:t>Zeel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</a:rPr>
                        <a:t>Doshi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</a:rPr>
                        <a:t>Rashi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 Agrawal,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</a:rPr>
                        <a:t>Subhash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</a:rPr>
                        <a:t>Nadkarni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, Prof.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</a:rPr>
                        <a:t>Neepa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 Shah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Decision Tree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(90.2%)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K Nearest Neighbor (K-NN)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(88.78%)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Random Forest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(90.43%)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Neural Network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(91%)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Compared various algorithms and chose the best one. 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Accuracy of the model is very high.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Absence of sensors for input making it essential for users to type all the inputs.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Multiple models are not used together.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/>
                </a:tc>
                <a:extLst>
                  <a:ext uri="{0D108BD9-81ED-4DB2-BD59-A6C34878D82A}">
                    <a16:rowId xmlns:a16="http://schemas.microsoft.com/office/drawing/2014/main" val="3630727258"/>
                  </a:ext>
                </a:extLst>
              </a:tr>
              <a:tr h="1865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Crop Recommendation System for Precision Agriculture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S.Pudumalar, E.Ramanujam, R.Harine Rajashree, C.Kavya, T.Kiruthika, J.Nisha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Ensemble Model (Voting Based classifier)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Random tree, CHAID, K-Nearest Neighbor and Naive Bayes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(88%)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Combined the power of multiple models. 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Use of varying soil parameters. 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</a:rPr>
                        <a:t>Environmental parameters are not used in this model.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/>
                </a:tc>
                <a:extLst>
                  <a:ext uri="{0D108BD9-81ED-4DB2-BD59-A6C34878D82A}">
                    <a16:rowId xmlns:a16="http://schemas.microsoft.com/office/drawing/2014/main" val="8862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5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45F6A-327D-4AFE-97EB-949A6707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rgbClr val="489633"/>
                </a:solidFill>
              </a:rPr>
              <a:pPr/>
              <a:t>4</a:t>
            </a:fld>
            <a:endParaRPr lang="en-US" noProof="0" dirty="0">
              <a:solidFill>
                <a:srgbClr val="489633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37813"/>
              </p:ext>
            </p:extLst>
          </p:nvPr>
        </p:nvGraphicFramePr>
        <p:xfrm>
          <a:off x="1206138" y="1276335"/>
          <a:ext cx="9779724" cy="398318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444931">
                  <a:extLst>
                    <a:ext uri="{9D8B030D-6E8A-4147-A177-3AD203B41FA5}">
                      <a16:colId xmlns:a16="http://schemas.microsoft.com/office/drawing/2014/main" val="434932223"/>
                    </a:ext>
                  </a:extLst>
                </a:gridCol>
                <a:gridCol w="2444931">
                  <a:extLst>
                    <a:ext uri="{9D8B030D-6E8A-4147-A177-3AD203B41FA5}">
                      <a16:colId xmlns:a16="http://schemas.microsoft.com/office/drawing/2014/main" val="3107745827"/>
                    </a:ext>
                  </a:extLst>
                </a:gridCol>
                <a:gridCol w="2444931">
                  <a:extLst>
                    <a:ext uri="{9D8B030D-6E8A-4147-A177-3AD203B41FA5}">
                      <a16:colId xmlns:a16="http://schemas.microsoft.com/office/drawing/2014/main" val="17991262"/>
                    </a:ext>
                  </a:extLst>
                </a:gridCol>
                <a:gridCol w="2444931">
                  <a:extLst>
                    <a:ext uri="{9D8B030D-6E8A-4147-A177-3AD203B41FA5}">
                      <a16:colId xmlns:a16="http://schemas.microsoft.com/office/drawing/2014/main" val="1347546348"/>
                    </a:ext>
                  </a:extLst>
                </a:gridCol>
              </a:tblGrid>
              <a:tr h="5769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Paper name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Methodology used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Advantages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Disadvantages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08739"/>
                  </a:ext>
                </a:extLst>
              </a:tr>
              <a:tr h="1573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of Machine Learning Algorithms for Crop Recommendation Using Precision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Agricuture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K. R.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Akshatha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K. S.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Shreedhara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Ensemble model with majority voting technique, using a combination of models like Random tree model, K-Nearest Neighbor model and Naïve Bayes model.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-Sufficient soil specific attributes are considered.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Ensemble model gives more prediction and efficiency than any of its models could achieve alone.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The combination of these models may not be complementing each other so hence might not produce high accuracy in recommendation.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727258"/>
                  </a:ext>
                </a:extLst>
              </a:tr>
              <a:tr h="13242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learning approach: Recommendation of suitable crop for land using meteorological factors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Srilakshmi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A,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Madhumitha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K, </a:t>
                      </a:r>
                      <a:r>
                        <a:rPr lang="en-US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Geetha</a:t>
                      </a: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forest, decision tree and 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-Ample number of datasets are collected for training and testing for better accuracy.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Aimed at deciding which model has highest accuracy: Random forest -95.09%.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-Less soil parameters are considered.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-Only static data is provided to the trained model.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2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9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45F6A-327D-4AFE-97EB-949A6707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rgbClr val="489633"/>
                </a:solidFill>
              </a:rPr>
              <a:pPr/>
              <a:t>5</a:t>
            </a:fld>
            <a:endParaRPr lang="en-US" noProof="0" dirty="0">
              <a:solidFill>
                <a:srgbClr val="489633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11566"/>
              </p:ext>
            </p:extLst>
          </p:nvPr>
        </p:nvGraphicFramePr>
        <p:xfrm>
          <a:off x="1240970" y="1341062"/>
          <a:ext cx="9710060" cy="4175875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427515">
                  <a:extLst>
                    <a:ext uri="{9D8B030D-6E8A-4147-A177-3AD203B41FA5}">
                      <a16:colId xmlns:a16="http://schemas.microsoft.com/office/drawing/2014/main" val="434932223"/>
                    </a:ext>
                  </a:extLst>
                </a:gridCol>
                <a:gridCol w="2427515">
                  <a:extLst>
                    <a:ext uri="{9D8B030D-6E8A-4147-A177-3AD203B41FA5}">
                      <a16:colId xmlns:a16="http://schemas.microsoft.com/office/drawing/2014/main" val="3107745827"/>
                    </a:ext>
                  </a:extLst>
                </a:gridCol>
                <a:gridCol w="2427515">
                  <a:extLst>
                    <a:ext uri="{9D8B030D-6E8A-4147-A177-3AD203B41FA5}">
                      <a16:colId xmlns:a16="http://schemas.microsoft.com/office/drawing/2014/main" val="17991262"/>
                    </a:ext>
                  </a:extLst>
                </a:gridCol>
                <a:gridCol w="2427515">
                  <a:extLst>
                    <a:ext uri="{9D8B030D-6E8A-4147-A177-3AD203B41FA5}">
                      <a16:colId xmlns:a16="http://schemas.microsoft.com/office/drawing/2014/main" val="1347546348"/>
                    </a:ext>
                  </a:extLst>
                </a:gridCol>
              </a:tblGrid>
              <a:tr h="5906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Paper name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Methodology used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Advantages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Disadvantages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08739"/>
                  </a:ext>
                </a:extLst>
              </a:tr>
              <a:tr h="21471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Recommendation System for ​</a:t>
                      </a:r>
                      <a:endParaRPr lang="en-IN" sz="1400" b="1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Crop Identification and Pest Control Technique in ​</a:t>
                      </a:r>
                      <a:endParaRPr lang="en-IN" sz="1400" b="1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Agriculture​</a:t>
                      </a:r>
                      <a:endParaRPr lang="en-IN" sz="1400" b="1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1" i="0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Avinash</a:t>
                      </a: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 Kumar, </a:t>
                      </a:r>
                      <a:r>
                        <a:rPr lang="en-IN" sz="1400" b="1" i="0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Sobhangi</a:t>
                      </a: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 and </a:t>
                      </a:r>
                      <a:r>
                        <a:rPr lang="en-IN" sz="1400" b="1" i="0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Chittaranjan</a:t>
                      </a: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 Pradhan​</a:t>
                      </a:r>
                      <a:endParaRPr lang="en-IN" sz="1400" b="1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​</a:t>
                      </a:r>
                      <a:endParaRPr lang="en-IN" sz="14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SVM Classification (89.66%)​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Decision Tree (86.80%)​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Logistic Regression (86.04%)​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All major parameters are included for recommendation system.​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Used different algorithms to choose the one with highest accuracy.​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Apart from identification, Pest control techniques is also suggested.​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​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Since the user manually input the values, he may be unaware of the exact values which might mislead.​</a:t>
                      </a:r>
                      <a:endParaRPr lang="en-GB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9180"/>
                  </a:ext>
                </a:extLst>
              </a:tr>
              <a:tr h="13459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Recommendation System Using Neural Networks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Tanmay Banavlikar, Aqsa Mahir, Mayuresh Budukh, Soham Dhodapkar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 Neural Networks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IoT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input data are collected using sensors to get the accurate value which gives the correct recommendation.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Few more parameters could be taken into account for more effective recommendation.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27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4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45F6A-327D-4AFE-97EB-949A6707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rgbClr val="489633"/>
                </a:solidFill>
              </a:rPr>
              <a:pPr/>
              <a:t>6</a:t>
            </a:fld>
            <a:endParaRPr lang="en-US" noProof="0" dirty="0">
              <a:solidFill>
                <a:srgbClr val="489633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10508"/>
              </p:ext>
            </p:extLst>
          </p:nvPr>
        </p:nvGraphicFramePr>
        <p:xfrm>
          <a:off x="1224606" y="2111159"/>
          <a:ext cx="9742788" cy="263568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435697">
                  <a:extLst>
                    <a:ext uri="{9D8B030D-6E8A-4147-A177-3AD203B41FA5}">
                      <a16:colId xmlns:a16="http://schemas.microsoft.com/office/drawing/2014/main" val="434932223"/>
                    </a:ext>
                  </a:extLst>
                </a:gridCol>
                <a:gridCol w="2435697">
                  <a:extLst>
                    <a:ext uri="{9D8B030D-6E8A-4147-A177-3AD203B41FA5}">
                      <a16:colId xmlns:a16="http://schemas.microsoft.com/office/drawing/2014/main" val="3107745827"/>
                    </a:ext>
                  </a:extLst>
                </a:gridCol>
                <a:gridCol w="2435697">
                  <a:extLst>
                    <a:ext uri="{9D8B030D-6E8A-4147-A177-3AD203B41FA5}">
                      <a16:colId xmlns:a16="http://schemas.microsoft.com/office/drawing/2014/main" val="17991262"/>
                    </a:ext>
                  </a:extLst>
                </a:gridCol>
                <a:gridCol w="2435697">
                  <a:extLst>
                    <a:ext uri="{9D8B030D-6E8A-4147-A177-3AD203B41FA5}">
                      <a16:colId xmlns:a16="http://schemas.microsoft.com/office/drawing/2014/main" val="1347546348"/>
                    </a:ext>
                  </a:extLst>
                </a:gridCol>
              </a:tblGrid>
              <a:tr h="5906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Paper name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Methodology used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Advantages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Book Antiqua" panose="02040602050305030304" pitchFamily="18" charset="0"/>
                        </a:rPr>
                        <a:t>Disadvantages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4" marR="51274" marT="0" marB="0" anchor="ctr">
                    <a:solidFill>
                      <a:srgbClr val="489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08739"/>
                  </a:ext>
                </a:extLst>
              </a:tr>
              <a:tr h="1621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Crop Recommendation System through Soil Analysis Using Classification in Machine Learning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Dr.A.K.Mariappan</a:t>
                      </a: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Ms C. </a:t>
                      </a:r>
                      <a:r>
                        <a:rPr lang="en-IN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Madhumitha</a:t>
                      </a: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Ms P. </a:t>
                      </a:r>
                      <a:r>
                        <a:rPr lang="en-IN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Nishitha</a:t>
                      </a: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Ms S. </a:t>
                      </a:r>
                      <a:r>
                        <a:rPr lang="en-IN" sz="1400" dirty="0" err="1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Nivedhitha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4130" algn="r"/>
                        </a:tabLs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   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 algorithm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4130" algn="r"/>
                        </a:tabLs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Compared various algorithms and chose the best one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Absence of sensors for input making it essential for users to type all the inputs.</a:t>
                      </a:r>
                      <a:endParaRPr lang="en-US" sz="1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2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71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BD18B-915C-4A62-AF0E-D1369600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E51DA-DC4E-4BC0-AECE-FA4C76B751DE}"/>
              </a:ext>
            </a:extLst>
          </p:cNvPr>
          <p:cNvSpPr txBox="1"/>
          <p:nvPr/>
        </p:nvSpPr>
        <p:spPr>
          <a:xfrm>
            <a:off x="1483360" y="1967608"/>
            <a:ext cx="9408160" cy="156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Book Antiqua"/>
                <a:ea typeface="Calibri" panose="020F0502020204030204" pitchFamily="34" charset="0"/>
                <a:cs typeface="Times New Roman"/>
              </a:rPr>
              <a:t>Ensemble model with majority voting technique, using a combination of algorithm namely Random Forest, </a:t>
            </a:r>
            <a:r>
              <a:rPr lang="en-US" sz="1800" dirty="0" err="1">
                <a:effectLst/>
                <a:latin typeface="Book Antiqua"/>
                <a:ea typeface="Calibri" panose="020F0502020204030204" pitchFamily="34" charset="0"/>
                <a:cs typeface="Times New Roman"/>
              </a:rPr>
              <a:t>kNN</a:t>
            </a:r>
            <a:r>
              <a:rPr lang="en-US" sz="1800" dirty="0">
                <a:effectLst/>
                <a:latin typeface="Book Antiqua"/>
                <a:ea typeface="Calibri" panose="020F0502020204030204" pitchFamily="34" charset="0"/>
                <a:cs typeface="Times New Roman"/>
              </a:rPr>
              <a:t>,</a:t>
            </a:r>
            <a:r>
              <a:rPr lang="en-US" sz="1800" baseline="0" dirty="0">
                <a:effectLst/>
                <a:latin typeface="Book Antiqua"/>
                <a:ea typeface="Calibri" panose="020F0502020204030204" pitchFamily="34" charset="0"/>
                <a:cs typeface="Times New Roman"/>
              </a:rPr>
              <a:t> and Decision Tree.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aseline="0" dirty="0">
                <a:effectLst/>
                <a:latin typeface="Book Antiqua"/>
                <a:ea typeface="Calibri" panose="020F0502020204030204" pitchFamily="34" charset="0"/>
                <a:cs typeface="Times New Roman"/>
              </a:rPr>
              <a:t>Arduino Uno embedded with Temperature sensor, pH sensor, Soil Moisture sensor and Humidity sensor to input accurate values of the above parameters to the system.</a:t>
            </a:r>
            <a:endParaRPr lang="en-US" sz="1800" dirty="0">
              <a:effectLst/>
              <a:latin typeface="Book Antiqua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6D8DD-29EA-4503-AE08-2A48A4228AF6}"/>
              </a:ext>
            </a:extLst>
          </p:cNvPr>
          <p:cNvSpPr txBox="1"/>
          <p:nvPr/>
        </p:nvSpPr>
        <p:spPr>
          <a:xfrm>
            <a:off x="1483360" y="3962997"/>
            <a:ext cx="9712960" cy="1859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Designed</a:t>
            </a:r>
            <a:r>
              <a:rPr lang="en-US" sz="1800" baseline="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exclusively for areas in and around Coimbatore. </a:t>
            </a:r>
            <a:endParaRPr lang="en-US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800" baseline="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necessary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soil parameters are taken</a:t>
            </a:r>
            <a:r>
              <a:rPr lang="en-US" sz="1800" baseline="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into consideration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Ensemble model gives more prediction and efficiency than any of the models could achieve alone.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Book Antiqua"/>
                <a:ea typeface="Calibri" panose="020F0502020204030204" pitchFamily="34" charset="0"/>
                <a:cs typeface="Times New Roman"/>
              </a:rPr>
              <a:t>Since IoT</a:t>
            </a:r>
            <a:r>
              <a:rPr lang="en-IN" sz="1800" baseline="0" dirty="0">
                <a:effectLst/>
                <a:latin typeface="Book Antiqua"/>
                <a:ea typeface="Calibri" panose="020F0502020204030204" pitchFamily="34" charset="0"/>
                <a:cs typeface="Times New Roman"/>
              </a:rPr>
              <a:t> is implemented to collect input data, the recommendation system is very precise and suitable.</a:t>
            </a:r>
            <a:endParaRPr lang="en-IN" sz="1800" dirty="0">
              <a:effectLst/>
              <a:latin typeface="Book Antiqua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50F81-BE8E-49F2-9817-505E18B1CCDF}"/>
              </a:ext>
            </a:extLst>
          </p:cNvPr>
          <p:cNvSpPr/>
          <p:nvPr/>
        </p:nvSpPr>
        <p:spPr>
          <a:xfrm>
            <a:off x="2323214" y="281522"/>
            <a:ext cx="7403332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 dirty="0">
                <a:solidFill>
                  <a:srgbClr val="489633"/>
                </a:solidFill>
                <a:latin typeface="Adobe Garamond Pro"/>
                <a:ea typeface="Adobe Fangsong Std R"/>
              </a:rPr>
              <a:t>OUR PROPOSED SYSTEM</a:t>
            </a:r>
            <a:endParaRPr lang="en-US" sz="4400" b="1" dirty="0">
              <a:solidFill>
                <a:srgbClr val="489633"/>
              </a:solidFill>
              <a:latin typeface="Adobe Garamond Pro" panose="02020502060506020403" pitchFamily="18" charset="0"/>
              <a:ea typeface="Adobe Fangsong Std R" panose="02020400000000000000" pitchFamily="18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4B274-83A6-4042-9645-81C90CBD35FC}"/>
              </a:ext>
            </a:extLst>
          </p:cNvPr>
          <p:cNvSpPr txBox="1"/>
          <p:nvPr/>
        </p:nvSpPr>
        <p:spPr>
          <a:xfrm>
            <a:off x="1483360" y="1483360"/>
            <a:ext cx="272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89633"/>
                </a:solidFill>
                <a:latin typeface="Adobe Garamond Pro" panose="02020502060506020403" pitchFamily="18" charset="0"/>
                <a:ea typeface="Adobe Fangsong Std R" panose="02020400000000000000" pitchFamily="18" charset="-128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0C92E-7E4A-4198-B131-5FF7103EAD54}"/>
              </a:ext>
            </a:extLst>
          </p:cNvPr>
          <p:cNvSpPr txBox="1"/>
          <p:nvPr/>
        </p:nvSpPr>
        <p:spPr>
          <a:xfrm>
            <a:off x="1483360" y="3562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89633"/>
                </a:solidFill>
                <a:latin typeface="Adobe Garamond Pro" panose="02020502060506020403" pitchFamily="18" charset="0"/>
                <a:ea typeface="Adobe Fangsong Std R" panose="02020400000000000000" pitchFamily="18" charset="-128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4728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8">
            <a:extLst>
              <a:ext uri="{FF2B5EF4-FFF2-40B4-BE49-F238E27FC236}">
                <a16:creationId xmlns:a16="http://schemas.microsoft.com/office/drawing/2014/main" id="{9022BE29-F0B9-439E-9A5E-2491DA45765A}"/>
              </a:ext>
            </a:extLst>
          </p:cNvPr>
          <p:cNvSpPr txBox="1"/>
          <p:nvPr/>
        </p:nvSpPr>
        <p:spPr>
          <a:xfrm>
            <a:off x="6159752" y="2362972"/>
            <a:ext cx="2053522" cy="3106325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Ensemble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789D5-805A-4637-A539-3A122B45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rgbClr val="489633"/>
                </a:solidFill>
              </a:rPr>
              <a:pPr/>
              <a:t>8</a:t>
            </a:fld>
            <a:endParaRPr lang="en-US" noProof="0" dirty="0">
              <a:solidFill>
                <a:srgbClr val="48963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EA262-2676-4E86-8E83-2DC05DAD5075}"/>
              </a:ext>
            </a:extLst>
          </p:cNvPr>
          <p:cNvSpPr txBox="1"/>
          <p:nvPr/>
        </p:nvSpPr>
        <p:spPr>
          <a:xfrm>
            <a:off x="1081666" y="236062"/>
            <a:ext cx="9854498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1" dirty="0">
                <a:solidFill>
                  <a:srgbClr val="489633"/>
                </a:solidFill>
                <a:latin typeface="Adobe Garamond Pro" panose="02020502060506020403" pitchFamily="18" charset="0"/>
                <a:ea typeface="Calibri" panose="020F0502020204030204" pitchFamily="34" charset="0"/>
                <a:cs typeface="Times New Roman"/>
              </a:rPr>
              <a:t>SYSTEM DESIGN</a:t>
            </a:r>
            <a:endParaRPr lang="en-IN" sz="4400" b="1" dirty="0">
              <a:solidFill>
                <a:srgbClr val="489633"/>
              </a:solidFill>
              <a:effectLst/>
              <a:latin typeface="Adobe Garamond Pro" panose="02020502060506020403" pitchFamily="18" charset="0"/>
              <a:ea typeface="Calibri" panose="020F0502020204030204" pitchFamily="34" charset="0"/>
              <a:cs typeface="Times New Roman"/>
            </a:endParaRP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85594EBC-6346-4050-843B-54ED926DE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42061"/>
              </p:ext>
            </p:extLst>
          </p:nvPr>
        </p:nvGraphicFramePr>
        <p:xfrm>
          <a:off x="783771" y="1768928"/>
          <a:ext cx="10961915" cy="4452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F59D75-E47A-46A3-BBD9-1591F36E460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578429" y="4348069"/>
            <a:ext cx="1153885" cy="4618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806353-362D-4460-BEA4-E6B438DBA9F5}"/>
              </a:ext>
            </a:extLst>
          </p:cNvPr>
          <p:cNvSpPr/>
          <p:nvPr/>
        </p:nvSpPr>
        <p:spPr>
          <a:xfrm>
            <a:off x="783771" y="4609326"/>
            <a:ext cx="1589315" cy="859971"/>
          </a:xfrm>
          <a:prstGeom prst="roundRect">
            <a:avLst/>
          </a:prstGeom>
          <a:solidFill>
            <a:srgbClr val="489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Soil Characteristics</a:t>
            </a:r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EFDFA4-D306-42DF-93C0-54B6B0DEDE10}"/>
              </a:ext>
            </a:extLst>
          </p:cNvPr>
          <p:cNvSpPr/>
          <p:nvPr/>
        </p:nvSpPr>
        <p:spPr>
          <a:xfrm>
            <a:off x="8224163" y="1311596"/>
            <a:ext cx="1338943" cy="794656"/>
          </a:xfrm>
          <a:prstGeom prst="roundRect">
            <a:avLst/>
          </a:prstGeom>
          <a:solidFill>
            <a:srgbClr val="489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Sensor Data (IoT)</a:t>
            </a:r>
            <a:endParaRPr lang="en-IN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B9755B-C8ED-4830-8AF6-59109330158D}"/>
              </a:ext>
            </a:extLst>
          </p:cNvPr>
          <p:cNvSpPr/>
          <p:nvPr/>
        </p:nvSpPr>
        <p:spPr>
          <a:xfrm>
            <a:off x="9836760" y="1316906"/>
            <a:ext cx="1654628" cy="925286"/>
          </a:xfrm>
          <a:prstGeom prst="roundRect">
            <a:avLst/>
          </a:prstGeom>
          <a:solidFill>
            <a:srgbClr val="489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IN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(Location, Soil type)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8645D6-443D-494F-AF5F-BC525F86AF5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893635" y="2106252"/>
            <a:ext cx="152395" cy="1524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07919-62C2-4F07-BE24-176D7273075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54888" y="2242192"/>
            <a:ext cx="1509186" cy="1388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Action Button: Get Information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37FF92A-B2FB-404F-9D74-B8F92E9F6F9C}"/>
              </a:ext>
            </a:extLst>
          </p:cNvPr>
          <p:cNvSpPr/>
          <p:nvPr/>
        </p:nvSpPr>
        <p:spPr>
          <a:xfrm>
            <a:off x="9154887" y="1779549"/>
            <a:ext cx="408219" cy="261390"/>
          </a:xfrm>
          <a:prstGeom prst="actionButtonInformation">
            <a:avLst/>
          </a:prstGeom>
          <a:solidFill>
            <a:srgbClr val="489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D63CBC-9223-40FC-A4A3-C884E4DD21F3}"/>
              </a:ext>
            </a:extLst>
          </p:cNvPr>
          <p:cNvCxnSpPr>
            <a:cxnSpLocks/>
          </p:cNvCxnSpPr>
          <p:nvPr/>
        </p:nvCxnSpPr>
        <p:spPr>
          <a:xfrm>
            <a:off x="7957457" y="3102429"/>
            <a:ext cx="424543" cy="528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FB2F-729E-4F45-8986-15EB4C61EDD4}"/>
              </a:ext>
            </a:extLst>
          </p:cNvPr>
          <p:cNvCxnSpPr/>
          <p:nvPr/>
        </p:nvCxnSpPr>
        <p:spPr>
          <a:xfrm flipV="1">
            <a:off x="8109857" y="4348069"/>
            <a:ext cx="457200" cy="65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7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C45E22-077F-4714-BEC0-74ED80FE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rgbClr val="489633"/>
                </a:solidFill>
              </a:rPr>
              <a:pPr/>
              <a:t>9</a:t>
            </a:fld>
            <a:endParaRPr lang="en-US" noProof="0" dirty="0">
              <a:solidFill>
                <a:srgbClr val="489633"/>
              </a:solidFill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496DC395-C3F1-49E2-B784-6FA6F65B1232}"/>
              </a:ext>
            </a:extLst>
          </p:cNvPr>
          <p:cNvSpPr/>
          <p:nvPr/>
        </p:nvSpPr>
        <p:spPr>
          <a:xfrm>
            <a:off x="2027542" y="1224326"/>
            <a:ext cx="2781052" cy="891818"/>
          </a:xfrm>
          <a:prstGeom prst="roundRect">
            <a:avLst/>
          </a:prstGeom>
          <a:solidFill>
            <a:srgbClr val="489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effectLst/>
                <a:latin typeface="Adobe Garamond Pro"/>
                <a:ea typeface="Calibri" panose="020F0502020204030204" pitchFamily="34" charset="0"/>
                <a:cs typeface="Times New Roman"/>
              </a:rPr>
              <a:t>Arduino Uno R3 and Sensors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CFB08B-E77D-46D4-9436-E040BD81AB04}"/>
              </a:ext>
            </a:extLst>
          </p:cNvPr>
          <p:cNvSpPr/>
          <p:nvPr/>
        </p:nvSpPr>
        <p:spPr>
          <a:xfrm>
            <a:off x="2027542" y="3915275"/>
            <a:ext cx="2781052" cy="891818"/>
          </a:xfrm>
          <a:prstGeom prst="roundRect">
            <a:avLst/>
          </a:prstGeom>
          <a:solidFill>
            <a:srgbClr val="489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effectLst/>
                <a:latin typeface="Adobe Garamond Pro"/>
                <a:ea typeface="Calibri" panose="020F0502020204030204" pitchFamily="34" charset="0"/>
                <a:cs typeface="Times New Roman"/>
              </a:rPr>
              <a:t>Input to the trained system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AB7FA6E3-8A03-4CED-927E-DE1B7F240394}"/>
              </a:ext>
            </a:extLst>
          </p:cNvPr>
          <p:cNvSpPr/>
          <p:nvPr/>
        </p:nvSpPr>
        <p:spPr>
          <a:xfrm>
            <a:off x="6649651" y="3857967"/>
            <a:ext cx="2641601" cy="1006435"/>
          </a:xfrm>
          <a:prstGeom prst="roundRect">
            <a:avLst/>
          </a:prstGeom>
          <a:solidFill>
            <a:srgbClr val="489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effectLst/>
                <a:latin typeface="Adobe Garamond Pro"/>
                <a:ea typeface="Calibri" panose="020F0502020204030204" pitchFamily="34" charset="0"/>
                <a:cs typeface="Times New Roman"/>
              </a:rPr>
              <a:t>Server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8F7FADEC-43B5-4241-ABA9-E7470434709F}"/>
              </a:ext>
            </a:extLst>
          </p:cNvPr>
          <p:cNvSpPr/>
          <p:nvPr/>
        </p:nvSpPr>
        <p:spPr>
          <a:xfrm>
            <a:off x="6649651" y="1178124"/>
            <a:ext cx="2641601" cy="1006435"/>
          </a:xfrm>
          <a:prstGeom prst="roundRect">
            <a:avLst/>
          </a:prstGeom>
          <a:solidFill>
            <a:srgbClr val="489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effectLst/>
                <a:latin typeface="Adobe Garamond Pro"/>
                <a:ea typeface="Calibri" panose="020F0502020204030204" pitchFamily="34" charset="0"/>
                <a:cs typeface="Times New Roman"/>
              </a:rPr>
              <a:t>ESP8266 Wi-Fi Module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3218D3-E1A9-4B89-AC24-C4D0C8D4D3B0}"/>
              </a:ext>
            </a:extLst>
          </p:cNvPr>
          <p:cNvCxnSpPr>
            <a:cxnSpLocks/>
          </p:cNvCxnSpPr>
          <p:nvPr/>
        </p:nvCxnSpPr>
        <p:spPr>
          <a:xfrm flipV="1">
            <a:off x="4808594" y="1670235"/>
            <a:ext cx="1841057" cy="1110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B367F4-A447-48C0-A2A4-990A54503C5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7970452" y="2184559"/>
            <a:ext cx="0" cy="16734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8FE987-822D-49C0-99B9-E03B44C66743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4808594" y="4361184"/>
            <a:ext cx="1841057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6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C5C908-4F22-4D49-B2AD-A48F9AB51175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0</TotalTime>
  <Words>1078</Words>
  <Application>Microsoft Office PowerPoint</Application>
  <PresentationFormat>Widescreen</PresentationFormat>
  <Paragraphs>205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Adobe Fangsong Std R</vt:lpstr>
      <vt:lpstr>Adobe Garamond Pro</vt:lpstr>
      <vt:lpstr>Arial</vt:lpstr>
      <vt:lpstr>Arial,Sans-Serif</vt:lpstr>
      <vt:lpstr>Book Antiqua</vt:lpstr>
      <vt:lpstr>Calibri</vt:lpstr>
      <vt:lpstr>Calibri Light</vt:lpstr>
      <vt:lpstr>Corbel</vt:lpstr>
      <vt:lpstr>Rockwell</vt:lpstr>
      <vt:lpstr>Times New Roman</vt:lpstr>
      <vt:lpstr>Wingdings 2</vt:lpstr>
      <vt:lpstr>Office Theme</vt:lpstr>
      <vt:lpstr>Frame</vt:lpstr>
      <vt:lpstr>Precision Agriculture – Coimbatore based crop suggestion system using ML and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SYSTEM </dc:title>
  <dc:creator/>
  <cp:lastModifiedBy/>
  <cp:revision>1</cp:revision>
  <dcterms:created xsi:type="dcterms:W3CDTF">2021-01-22T19:26:36Z</dcterms:created>
  <dcterms:modified xsi:type="dcterms:W3CDTF">2021-02-17T08:44:02Z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