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6" r:id="rId2"/>
    <p:sldId id="278" r:id="rId3"/>
    <p:sldId id="271" r:id="rId4"/>
    <p:sldId id="272" r:id="rId5"/>
    <p:sldId id="273" r:id="rId6"/>
    <p:sldId id="274" r:id="rId7"/>
    <p:sldId id="275" r:id="rId8"/>
    <p:sldId id="263" r:id="rId9"/>
    <p:sldId id="27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AC1F0-F91B-4E76-AAFE-4929081688D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2413F-3CD7-4348-A055-D9E72697F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2413F-3CD7-4348-A055-D9E72697F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E8642-FE06-423A-820F-C7630C5157F3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72F86-4091-4911-9B74-053513C88E66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45D7-2331-4FE5-956E-26A3ED04C84F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98120-638D-4CDB-96E9-EC5C30B4650B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0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7A56-663E-4191-A18C-17CE95BF695A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187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2CA3-43C8-40DE-A511-086772FDAE0A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1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CE6-5D03-4959-8E36-53EDB811F951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9E28-4CE3-45B6-ABBE-854BF91843B6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5C9F4-B5DB-4F65-9D3F-0D0F0EB71C3D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9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D1-BF3E-40D3-B0A1-E1FF7C01DFF5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5AF2-63A0-4D32-B8AD-2447E4F233EB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70AD-D890-4876-8C26-FB656FD60D0C}" type="datetime1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B880-D541-4E61-96BD-A67B9556C045}" type="datetime1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A2D5-0C73-4A9B-B6BF-59B389EEF753}" type="datetime1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C3A7-7923-41C4-A3D9-4D0369C74645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C3C8-3C34-451F-B94A-871DF9D202C0}" type="datetime1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55CC-326B-42C8-9D82-649349537331}" type="datetime1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5BCDDE-3288-4CA2-8008-574B3C8D1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5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Az-6M-RAV0" TargetMode="External"/><Relationship Id="rId2" Type="http://schemas.openxmlformats.org/officeDocument/2006/relationships/hyperlink" Target="https://www.examspm.com/fre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343" y="369101"/>
            <a:ext cx="9950207" cy="114888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Milestone 5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9967" y="2755396"/>
            <a:ext cx="9292284" cy="3175141"/>
          </a:xfrm>
        </p:spPr>
        <p:txBody>
          <a:bodyPr>
            <a:noAutofit/>
          </a:bodyPr>
          <a:lstStyle/>
          <a:p>
            <a:pPr algn="r"/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5" y="2755396"/>
            <a:ext cx="2564289" cy="2953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89" y="2755396"/>
            <a:ext cx="2902709" cy="2953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34196" y="5930537"/>
            <a:ext cx="696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Prajakt Uttamrao Khawase                    Rahul Mallampati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8126" y="1918098"/>
            <a:ext cx="412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 Members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276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6302"/>
            <a:ext cx="9144000" cy="93825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en-US" sz="4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892" y="1513226"/>
            <a:ext cx="9144000" cy="3786388"/>
          </a:xfrm>
        </p:spPr>
        <p:txBody>
          <a:bodyPr>
            <a:normAutofit/>
          </a:bodyPr>
          <a:lstStyle/>
          <a:p>
            <a:pPr algn="l"/>
            <a:endParaRPr lang="en-US" sz="28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							   </a:t>
            </a:r>
            <a:r>
              <a:rPr lang="en-US" sz="4000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Thanks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5988" y="512462"/>
            <a:ext cx="8911687" cy="128089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580606"/>
            <a:ext cx="8915400" cy="55778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of the Project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will be in site.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Estimate.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        </a:t>
            </a:r>
            <a:r>
              <a:rPr lang="en-US" b="1" dirty="0" smtClean="0"/>
              <a:t>How </a:t>
            </a:r>
            <a:r>
              <a:rPr lang="en-US" b="1" dirty="0"/>
              <a:t>to Remember 5 Process Groups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437" y="1905000"/>
            <a:ext cx="8915400" cy="3607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Initiating 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2. Planning  -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hysical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3. Executing 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ducation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4. Monitoring and Controlling  -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ary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ries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5. Closing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onstantly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Phrase :- 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physical Education Mary cries Constantly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5806" y="6488668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Prajakt Uttamrao 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86" y="408572"/>
            <a:ext cx="9780315" cy="1280890"/>
          </a:xfrm>
        </p:spPr>
        <p:txBody>
          <a:bodyPr/>
          <a:lstStyle/>
          <a:p>
            <a:r>
              <a:rPr lang="en-US" b="1" dirty="0" smtClean="0"/>
              <a:t>How </a:t>
            </a:r>
            <a:r>
              <a:rPr lang="en-US" b="1" dirty="0"/>
              <a:t>to Remember 10 Knowledge </a:t>
            </a:r>
            <a:r>
              <a:rPr lang="en-US" b="1" dirty="0" smtClean="0"/>
              <a:t> Areas             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86" y="1280161"/>
            <a:ext cx="8915400" cy="499001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Integration.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Scope management.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Time management.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Cost management.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ar's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Quality management.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uickly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Human Resource Management.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Communication Management - 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ar-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Risk Management.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ear 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Procurement –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assengers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Stakeholders -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ide</a:t>
            </a:r>
          </a:p>
          <a:p>
            <a:pPr marL="0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saw six car's Quickly Rip Car-mans Rear Passengers side.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00309" y="6457632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Prajakt Uttamrao Khawase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5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025" y="329899"/>
            <a:ext cx="10193032" cy="1280890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sz="3400" b="1" dirty="0"/>
              <a:t>Number of Processes in each Knowledge area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1427496"/>
            <a:ext cx="10342017" cy="41242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36969" y="6426926"/>
            <a:ext cx="3155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Prajakt Uttamrao Khawase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1211" y="5930537"/>
            <a:ext cx="75764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Phone Number Technique         </a:t>
            </a:r>
            <a:r>
              <a:rPr lang="en-US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766-436-3734</a:t>
            </a:r>
            <a:endParaRPr lang="en-US" sz="2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5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35" y="624110"/>
            <a:ext cx="10378790" cy="1280890"/>
          </a:xfrm>
        </p:spPr>
        <p:txBody>
          <a:bodyPr/>
          <a:lstStyle/>
          <a:p>
            <a:r>
              <a:rPr lang="en-US" b="1" dirty="0" smtClean="0"/>
              <a:t>Number of processes across Process Groups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623" y="1415143"/>
            <a:ext cx="9296989" cy="4959532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0" lvl="6" indent="0">
              <a:buNone/>
            </a:pPr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0" lvl="6" indent="0">
              <a:buNone/>
            </a:pP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34994" y="6488668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Prajakt Uttamrao Khawase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78" y="1415143"/>
            <a:ext cx="9791700" cy="40059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1811" y="5781232"/>
            <a:ext cx="72106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Postal Code Technique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           </a:t>
            </a:r>
            <a:r>
              <a:rPr lang="en-US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2- 24 -10-12-1</a:t>
            </a:r>
            <a:endParaRPr lang="en-US" sz="2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33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Processes In initiating Process Group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427934"/>
            <a:ext cx="9614263" cy="41095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36969" y="6398237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Prajakt Uttamrao Khawase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954710" y="5799909"/>
            <a:ext cx="55386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Remember Nike Slogan – </a:t>
            </a:r>
            <a:r>
              <a:rPr lang="en-US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Do It</a:t>
            </a:r>
            <a:endParaRPr lang="en-US" sz="2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95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99" y="762118"/>
            <a:ext cx="8915399" cy="8446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Outcomes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259" y="1971053"/>
            <a:ext cx="8915399" cy="2741049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lessons that We learned on this project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most difficult component of this project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echniques did your team use to jell your team.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interesting component of this project.</a:t>
            </a:r>
            <a:endParaRPr lang="en-US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79" y="787782"/>
            <a:ext cx="8911687" cy="1280890"/>
          </a:xfrm>
        </p:spPr>
        <p:txBody>
          <a:bodyPr/>
          <a:lstStyle/>
          <a:p>
            <a:r>
              <a:rPr lang="en-US" dirty="0" smtClean="0"/>
              <a:t>						</a:t>
            </a:r>
            <a:r>
              <a:rPr lang="en-US" b="1" dirty="0" smtClean="0"/>
              <a:t>	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977" y="644456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://www.examspm.com/free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https://www.youtube.com/watch?v=EAz-6M-RAV0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CDDE-3288-4CA2-8008-574B3C8D10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4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1013</TotalTime>
  <Words>173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Milestone 5</vt:lpstr>
      <vt:lpstr>        Agenda</vt:lpstr>
      <vt:lpstr>        How to Remember 5 Process Groups  </vt:lpstr>
      <vt:lpstr>How to Remember 10 Knowledge  Areas               </vt:lpstr>
      <vt:lpstr> Number of Processes in each Knowledge area</vt:lpstr>
      <vt:lpstr>Number of processes across Process Groups</vt:lpstr>
      <vt:lpstr>Processes In initiating Process Group</vt:lpstr>
      <vt:lpstr>Outcomes</vt:lpstr>
      <vt:lpstr>       References</vt:lpstr>
      <vt:lpstr>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Giant</dc:title>
  <dc:creator>Earla,Manikanteswara Rao</dc:creator>
  <cp:lastModifiedBy>Khawase,Prajakt Uttamrao</cp:lastModifiedBy>
  <cp:revision>100</cp:revision>
  <dcterms:created xsi:type="dcterms:W3CDTF">2017-05-31T20:54:25Z</dcterms:created>
  <dcterms:modified xsi:type="dcterms:W3CDTF">2019-06-06T14:42:40Z</dcterms:modified>
</cp:coreProperties>
</file>