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Security Posture Evaluation of itsecgames.com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Job Role: Security Officer Trainee</a:t>
            </a:r>
          </a:p>
          <a:p>
            <a:r>
              <a:t>Prepared by: Prajakta Sonawane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Evaluate security posture of a publicly hosted endpoint</a:t>
            </a:r>
          </a:p>
          <a:p/>
          <a:p>
            <a:r>
              <a:t>Scope:</a:t>
            </a:r>
          </a:p>
          <a:p>
            <a:r>
              <a:t>- Vulnerability identification</a:t>
            </a:r>
          </a:p>
          <a:p>
            <a:r>
              <a:t>- SSL/TLS assessment</a:t>
            </a:r>
          </a:p>
          <a:p>
            <a:r>
              <a:t>- Exposure analysis</a:t>
            </a:r>
          </a:p>
          <a:p>
            <a:r>
              <a:t>- Prioritized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 Used:</a:t>
            </a:r>
          </a:p>
          <a:p>
            <a:r>
              <a:t>- Nmap (port scanning)</a:t>
            </a:r>
          </a:p>
          <a:p>
            <a:r>
              <a:t>- Nikto (web server scan)</a:t>
            </a:r>
          </a:p>
          <a:p>
            <a:r>
              <a:t>- SSL Labs (SSL/TLS check)</a:t>
            </a:r>
          </a:p>
          <a:p>
            <a:r>
              <a:t>- WhatWeb / Wappalyzer (tech fingerprinting)</a:t>
            </a:r>
          </a:p>
          <a:p/>
          <a:p>
            <a:r>
              <a:t>Steps: Recon → Scan → Analyze → Report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Vulnerability Scan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Findings:</a:t>
            </a:r>
          </a:p>
          <a:p>
            <a:r>
              <a:t>- Open ports (80, 443)</a:t>
            </a:r>
          </a:p>
          <a:p>
            <a:r>
              <a:t>- Outdated Apache version</a:t>
            </a:r>
          </a:p>
          <a:p>
            <a:r>
              <a:t>- Directory listing enabled</a:t>
            </a:r>
          </a:p>
          <a:p>
            <a:r>
              <a:t>- Sensitive files exposed</a:t>
            </a:r>
          </a:p>
          <a:p/>
          <a:p>
            <a:r>
              <a:t>(Screenshots from tools to be added)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SSL/TLS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SSL/TLS Findings:</a:t>
            </a:r>
          </a:p>
          <a:p>
            <a:r>
              <a:t>- TLS 1.0/1.1 still enabled</a:t>
            </a:r>
          </a:p>
          <a:p>
            <a:r>
              <a:t>- Weak ciphers detected</a:t>
            </a:r>
          </a:p>
          <a:p>
            <a:r>
              <a:t>- Certificate valid but short expiry</a:t>
            </a:r>
          </a:p>
          <a:p/>
          <a:p>
            <a:r>
              <a:t>(Insert SSL Labs screenshot)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Exposed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Server banner reveals Apache version</a:t>
            </a:r>
          </a:p>
          <a:p>
            <a:r>
              <a:t>- Error messages disclose tech stack</a:t>
            </a:r>
          </a:p>
          <a:p>
            <a:r>
              <a:t>- Missing security headers (HSTS, CSP)</a:t>
            </a:r>
          </a:p>
          <a:p>
            <a:r>
              <a:t>- Directory listing leaks 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Prioritized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High:</a:t>
            </a:r>
          </a:p>
          <a:p>
            <a:r>
              <a:t>- Outdated Apache (CVE risks)</a:t>
            </a:r>
          </a:p>
          <a:p/>
          <a:p>
            <a:r>
              <a:t>Medium:</a:t>
            </a:r>
          </a:p>
          <a:p>
            <a:r>
              <a:t>- Weak SSL/TLS ciphers</a:t>
            </a:r>
          </a:p>
          <a:p/>
          <a:p>
            <a:r>
              <a:t>Low:</a:t>
            </a:r>
          </a:p>
          <a:p>
            <a:r>
              <a:t>- Missing security headers</a:t>
            </a:r>
          </a:p>
          <a:p>
            <a:r>
              <a:t>- Information disclosure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Patch/update web server &amp; frameworks</a:t>
            </a:r>
          </a:p>
          <a:p>
            <a:r>
              <a:t>- Disable TLS 1.0/1.1, enforce TLS 1.2/1.3</a:t>
            </a:r>
          </a:p>
          <a:p>
            <a:r>
              <a:t>- Apply security headers (HSTS, CSP)</a:t>
            </a:r>
          </a:p>
          <a:p>
            <a:r>
              <a:t>- Disable directory listing</a:t>
            </a:r>
          </a:p>
          <a:p>
            <a:r>
              <a:t>- Reduce verbose error messages</a:t>
            </a:r>
          </a:p>
          <a:p>
            <a:r>
              <a:t>- Regular vulnerability scans &amp; patching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Identified multiple vulnerabilities &amp; misconfigurations</a:t>
            </a:r>
          </a:p>
          <a:p>
            <a:r>
              <a:t>- With patching and best practices, posture improves</a:t>
            </a:r>
          </a:p>
          <a:p>
            <a:r>
              <a:t>- Approach: Scan → Identify → Prioritize → Recommend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