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10" y="130629"/>
            <a:ext cx="7766936" cy="797216"/>
          </a:xfrm>
        </p:spPr>
        <p:txBody>
          <a:bodyPr/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0679" y="2834640"/>
            <a:ext cx="7766936" cy="48332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Transforming First-Year CSE </a:t>
            </a:r>
            <a:r>
              <a:rPr lang="en-US" sz="3200" b="1" dirty="0" smtClean="0">
                <a:solidFill>
                  <a:srgbClr val="FF0000"/>
                </a:solidFill>
              </a:rPr>
              <a:t>Curriculum</a:t>
            </a:r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pPr algn="l"/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6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75446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National Education Policy (NEP 2020) emphasizes skill-based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AICTE model curriculum encourages industry-relevant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Employers demand Python, AI, Data Science skills from Day 1.</a:t>
            </a:r>
          </a:p>
        </p:txBody>
      </p:sp>
    </p:spTree>
    <p:extLst>
      <p:ext uri="{BB962C8B-B14F-4D97-AF65-F5344CB8AC3E}">
        <p14:creationId xmlns:p14="http://schemas.microsoft.com/office/powerpoint/2010/main" val="326102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1392" y="1478946"/>
            <a:ext cx="82541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curriculum heavy on theory, less on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struggle with industry expectations during placements.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 Institute risks falling behind peer universities adopting modern curricula.</a:t>
            </a:r>
          </a:p>
        </p:txBody>
      </p:sp>
    </p:spTree>
    <p:extLst>
      <p:ext uri="{BB962C8B-B14F-4D97-AF65-F5344CB8AC3E}">
        <p14:creationId xmlns:p14="http://schemas.microsoft.com/office/powerpoint/2010/main" val="24042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r>
              <a:rPr lang="en-US" dirty="0"/>
              <a:t>Opportunity for Change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476103"/>
            <a:ext cx="58902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“Update, not overhaul” → Faculty ownership retained.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Positions Curve Institute as progressive &amp; future-ready.</a:t>
            </a:r>
          </a:p>
        </p:txBody>
      </p:sp>
    </p:spTree>
    <p:extLst>
      <p:ext uri="{BB962C8B-B14F-4D97-AF65-F5344CB8AC3E}">
        <p14:creationId xmlns:p14="http://schemas.microsoft.com/office/powerpoint/2010/main" val="253620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97" y="744583"/>
            <a:ext cx="8596668" cy="5753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1. University </a:t>
            </a:r>
            <a:r>
              <a:rPr lang="en-US" b="1" dirty="0">
                <a:solidFill>
                  <a:schemeClr val="tx1"/>
                </a:solidFill>
              </a:rPr>
              <a:t>Support from Sample</a:t>
            </a:r>
          </a:p>
          <a:p>
            <a:r>
              <a:rPr lang="en-US" dirty="0"/>
              <a:t>Faculty enablement programs.</a:t>
            </a:r>
          </a:p>
          <a:p>
            <a:r>
              <a:rPr lang="en-US" dirty="0"/>
              <a:t>Guest lectures from industry.</a:t>
            </a:r>
          </a:p>
          <a:p>
            <a:r>
              <a:rPr lang="en-US" dirty="0"/>
              <a:t>Access to AICTE category mapping &amp; resource kits.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2.  </a:t>
            </a:r>
            <a:r>
              <a:rPr lang="en-US" sz="2000" dirty="0">
                <a:solidFill>
                  <a:schemeClr val="tx1"/>
                </a:solidFill>
              </a:rPr>
              <a:t>Long-Term Impact</a:t>
            </a:r>
          </a:p>
          <a:p>
            <a:r>
              <a:rPr lang="en-US" dirty="0"/>
              <a:t>Higher student employability.</a:t>
            </a:r>
          </a:p>
          <a:p>
            <a:r>
              <a:rPr lang="en-US" dirty="0"/>
              <a:t>Stronger placement records.</a:t>
            </a:r>
          </a:p>
          <a:p>
            <a:r>
              <a:rPr lang="en-US" dirty="0"/>
              <a:t>University brand as “future-ready.”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3. Call </a:t>
            </a:r>
            <a:r>
              <a:rPr lang="en-US" b="1" dirty="0">
                <a:solidFill>
                  <a:schemeClr val="tx1"/>
                </a:solidFill>
              </a:rPr>
              <a:t>to Action</a:t>
            </a:r>
          </a:p>
          <a:p>
            <a:r>
              <a:rPr lang="en-US" dirty="0"/>
              <a:t>“Adopt Sample’s AICTE-aligned curriculum as a strategic update for Semesters 1 &amp; 2. Together, we can shape industry-ready graduates and position Curve Institute as a leader in technical education.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1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172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Market Analysis</vt:lpstr>
      <vt:lpstr>Current Scenario</vt:lpstr>
      <vt:lpstr>Current Challenges</vt:lpstr>
      <vt:lpstr>Opportunity for Change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</dc:title>
  <dc:creator>ADMIN</dc:creator>
  <cp:lastModifiedBy>ADMIN</cp:lastModifiedBy>
  <cp:revision>3</cp:revision>
  <dcterms:created xsi:type="dcterms:W3CDTF">2025-09-18T13:49:04Z</dcterms:created>
  <dcterms:modified xsi:type="dcterms:W3CDTF">2025-09-18T14:56:05Z</dcterms:modified>
</cp:coreProperties>
</file>