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4"/>
  </p:notesMasterIdLst>
  <p:handoutMasterIdLst>
    <p:handoutMasterId r:id="rId25"/>
  </p:handoutMasterIdLst>
  <p:sldIdLst>
    <p:sldId id="312" r:id="rId5"/>
    <p:sldId id="304" r:id="rId6"/>
    <p:sldId id="307" r:id="rId7"/>
    <p:sldId id="324" r:id="rId8"/>
    <p:sldId id="325" r:id="rId9"/>
    <p:sldId id="326" r:id="rId10"/>
    <p:sldId id="327" r:id="rId11"/>
    <p:sldId id="332" r:id="rId12"/>
    <p:sldId id="337" r:id="rId13"/>
    <p:sldId id="329" r:id="rId14"/>
    <p:sldId id="331" r:id="rId15"/>
    <p:sldId id="282" r:id="rId16"/>
    <p:sldId id="330" r:id="rId17"/>
    <p:sldId id="323" r:id="rId18"/>
    <p:sldId id="333" r:id="rId19"/>
    <p:sldId id="334" r:id="rId20"/>
    <p:sldId id="315" r:id="rId21"/>
    <p:sldId id="322" r:id="rId22"/>
    <p:sldId id="336"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9A2E64"/>
    <a:srgbClr val="202C8F"/>
    <a:srgbClr val="FDFBF6"/>
    <a:srgbClr val="AAC4E9"/>
    <a:srgbClr val="F5CDCE"/>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4EA934-7FAA-4A55-A65C-77F206CBAD4E}" v="49" dt="2024-10-03T08:15:15.489"/>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83" d="100"/>
          <a:sy n="83" d="100"/>
        </p:scale>
        <p:origin x="686" y="8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sneem Shaikh" userId="3eaab340b59493fe" providerId="LiveId" clId="{344EA934-7FAA-4A55-A65C-77F206CBAD4E}"/>
    <pc:docChg chg="undo custSel addSld delSld modSld sldOrd">
      <pc:chgData name="Tasneem Shaikh" userId="3eaab340b59493fe" providerId="LiveId" clId="{344EA934-7FAA-4A55-A65C-77F206CBAD4E}" dt="2024-10-03T08:23:03.049" v="1374" actId="5793"/>
      <pc:docMkLst>
        <pc:docMk/>
      </pc:docMkLst>
      <pc:sldChg chg="addSp delSp modSp mod ord">
        <pc:chgData name="Tasneem Shaikh" userId="3eaab340b59493fe" providerId="LiveId" clId="{344EA934-7FAA-4A55-A65C-77F206CBAD4E}" dt="2024-10-03T08:15:54.473" v="1253" actId="1076"/>
        <pc:sldMkLst>
          <pc:docMk/>
          <pc:sldMk cId="685681062" sldId="282"/>
        </pc:sldMkLst>
        <pc:spChg chg="del">
          <ac:chgData name="Tasneem Shaikh" userId="3eaab340b59493fe" providerId="LiveId" clId="{344EA934-7FAA-4A55-A65C-77F206CBAD4E}" dt="2024-10-03T08:15:10.605" v="1239" actId="478"/>
          <ac:spMkLst>
            <pc:docMk/>
            <pc:sldMk cId="685681062" sldId="282"/>
            <ac:spMk id="2" creationId="{FD5E8954-9BCB-7FD9-A210-38DC54382D45}"/>
          </ac:spMkLst>
        </pc:spChg>
        <pc:spChg chg="del mod">
          <ac:chgData name="Tasneem Shaikh" userId="3eaab340b59493fe" providerId="LiveId" clId="{344EA934-7FAA-4A55-A65C-77F206CBAD4E}" dt="2024-10-03T08:14:49.741" v="1232" actId="478"/>
          <ac:spMkLst>
            <pc:docMk/>
            <pc:sldMk cId="685681062" sldId="282"/>
            <ac:spMk id="3" creationId="{75111C33-898C-4414-4665-5136EB6FC126}"/>
          </ac:spMkLst>
        </pc:spChg>
        <pc:spChg chg="add del mod">
          <ac:chgData name="Tasneem Shaikh" userId="3eaab340b59493fe" providerId="LiveId" clId="{344EA934-7FAA-4A55-A65C-77F206CBAD4E}" dt="2024-10-03T08:14:53.469" v="1233" actId="478"/>
          <ac:spMkLst>
            <pc:docMk/>
            <pc:sldMk cId="685681062" sldId="282"/>
            <ac:spMk id="5" creationId="{E33C4286-CA9F-F19D-5700-3E2375FB8FB9}"/>
          </ac:spMkLst>
        </pc:spChg>
        <pc:spChg chg="add del mod">
          <ac:chgData name="Tasneem Shaikh" userId="3eaab340b59493fe" providerId="LiveId" clId="{344EA934-7FAA-4A55-A65C-77F206CBAD4E}" dt="2024-10-03T08:15:14.606" v="1240" actId="478"/>
          <ac:spMkLst>
            <pc:docMk/>
            <pc:sldMk cId="685681062" sldId="282"/>
            <ac:spMk id="8" creationId="{C3906228-5539-3564-D8FA-B4CAC40D1CB7}"/>
          </ac:spMkLst>
        </pc:spChg>
        <pc:picChg chg="add mod">
          <ac:chgData name="Tasneem Shaikh" userId="3eaab340b59493fe" providerId="LiveId" clId="{344EA934-7FAA-4A55-A65C-77F206CBAD4E}" dt="2024-10-03T08:15:49.781" v="1252" actId="14100"/>
          <ac:picMkLst>
            <pc:docMk/>
            <pc:sldMk cId="685681062" sldId="282"/>
            <ac:picMk id="6" creationId="{75B53404-6B33-A7D8-6EA3-02C500E78CEF}"/>
          </ac:picMkLst>
        </pc:picChg>
        <pc:picChg chg="add mod">
          <ac:chgData name="Tasneem Shaikh" userId="3eaab340b59493fe" providerId="LiveId" clId="{344EA934-7FAA-4A55-A65C-77F206CBAD4E}" dt="2024-10-03T08:15:54.473" v="1253" actId="1076"/>
          <ac:picMkLst>
            <pc:docMk/>
            <pc:sldMk cId="685681062" sldId="282"/>
            <ac:picMk id="17" creationId="{22422256-55EC-60D0-3595-A88D48FFB236}"/>
          </ac:picMkLst>
        </pc:picChg>
      </pc:sldChg>
      <pc:sldChg chg="addSp delSp modSp mod">
        <pc:chgData name="Tasneem Shaikh" userId="3eaab340b59493fe" providerId="LiveId" clId="{344EA934-7FAA-4A55-A65C-77F206CBAD4E}" dt="2024-10-03T06:30:41.787" v="193" actId="1076"/>
        <pc:sldMkLst>
          <pc:docMk/>
          <pc:sldMk cId="3913219759" sldId="304"/>
        </pc:sldMkLst>
        <pc:spChg chg="mod">
          <ac:chgData name="Tasneem Shaikh" userId="3eaab340b59493fe" providerId="LiveId" clId="{344EA934-7FAA-4A55-A65C-77F206CBAD4E}" dt="2024-10-03T06:30:41.787" v="193" actId="1076"/>
          <ac:spMkLst>
            <pc:docMk/>
            <pc:sldMk cId="3913219759" sldId="304"/>
            <ac:spMk id="2" creationId="{13021072-4A77-DB4D-DF41-58EADB7DA94E}"/>
          </ac:spMkLst>
        </pc:spChg>
        <pc:spChg chg="del mod">
          <ac:chgData name="Tasneem Shaikh" userId="3eaab340b59493fe" providerId="LiveId" clId="{344EA934-7FAA-4A55-A65C-77F206CBAD4E}" dt="2024-10-03T04:54:47.061" v="56" actId="478"/>
          <ac:spMkLst>
            <pc:docMk/>
            <pc:sldMk cId="3913219759" sldId="304"/>
            <ac:spMk id="3" creationId="{D4D22962-3C7F-E480-5C35-7F4860A098E1}"/>
          </ac:spMkLst>
        </pc:spChg>
        <pc:spChg chg="add del mod">
          <ac:chgData name="Tasneem Shaikh" userId="3eaab340b59493fe" providerId="LiveId" clId="{344EA934-7FAA-4A55-A65C-77F206CBAD4E}" dt="2024-10-03T04:54:49.387" v="57" actId="478"/>
          <ac:spMkLst>
            <pc:docMk/>
            <pc:sldMk cId="3913219759" sldId="304"/>
            <ac:spMk id="6" creationId="{D8F68D28-2626-11D3-30B2-CCC014B1BAB4}"/>
          </ac:spMkLst>
        </pc:spChg>
        <pc:spChg chg="add mod">
          <ac:chgData name="Tasneem Shaikh" userId="3eaab340b59493fe" providerId="LiveId" clId="{344EA934-7FAA-4A55-A65C-77F206CBAD4E}" dt="2024-10-03T06:30:35.769" v="192" actId="1076"/>
          <ac:spMkLst>
            <pc:docMk/>
            <pc:sldMk cId="3913219759" sldId="304"/>
            <ac:spMk id="7" creationId="{F95AD77E-4D8A-0DC1-06BB-9B02594EFE8B}"/>
          </ac:spMkLst>
        </pc:spChg>
      </pc:sldChg>
      <pc:sldChg chg="addSp delSp modSp mod">
        <pc:chgData name="Tasneem Shaikh" userId="3eaab340b59493fe" providerId="LiveId" clId="{344EA934-7FAA-4A55-A65C-77F206CBAD4E}" dt="2024-10-03T07:26:33.472" v="286" actId="478"/>
        <pc:sldMkLst>
          <pc:docMk/>
          <pc:sldMk cId="2906491918" sldId="307"/>
        </pc:sldMkLst>
        <pc:spChg chg="mod">
          <ac:chgData name="Tasneem Shaikh" userId="3eaab340b59493fe" providerId="LiveId" clId="{344EA934-7FAA-4A55-A65C-77F206CBAD4E}" dt="2024-10-03T07:05:30.336" v="277" actId="14100"/>
          <ac:spMkLst>
            <pc:docMk/>
            <pc:sldMk cId="2906491918" sldId="307"/>
            <ac:spMk id="2" creationId="{D54EDA75-0988-2AC2-87F8-8DEC83A7B9CA}"/>
          </ac:spMkLst>
        </pc:spChg>
        <pc:spChg chg="add del mod">
          <ac:chgData name="Tasneem Shaikh" userId="3eaab340b59493fe" providerId="LiveId" clId="{344EA934-7FAA-4A55-A65C-77F206CBAD4E}" dt="2024-10-03T06:50:14.896" v="195" actId="931"/>
          <ac:spMkLst>
            <pc:docMk/>
            <pc:sldMk cId="2906491918" sldId="307"/>
            <ac:spMk id="4" creationId="{902C8FA7-F82B-3275-AF35-8C934ABB8DF3}"/>
          </ac:spMkLst>
        </pc:spChg>
        <pc:spChg chg="add del mod">
          <ac:chgData name="Tasneem Shaikh" userId="3eaab340b59493fe" providerId="LiveId" clId="{344EA934-7FAA-4A55-A65C-77F206CBAD4E}" dt="2024-10-03T06:50:49.037" v="198" actId="478"/>
          <ac:spMkLst>
            <pc:docMk/>
            <pc:sldMk cId="2906491918" sldId="307"/>
            <ac:spMk id="9" creationId="{2B8D565C-0DC1-8D0C-1EB1-0A9009B15E86}"/>
          </ac:spMkLst>
        </pc:spChg>
        <pc:spChg chg="add del">
          <ac:chgData name="Tasneem Shaikh" userId="3eaab340b59493fe" providerId="LiveId" clId="{344EA934-7FAA-4A55-A65C-77F206CBAD4E}" dt="2024-10-03T07:26:33.472" v="286" actId="478"/>
          <ac:spMkLst>
            <pc:docMk/>
            <pc:sldMk cId="2906491918" sldId="307"/>
            <ac:spMk id="17" creationId="{AB45D003-5F27-A5E5-4C98-4546E41F5C3C}"/>
          </ac:spMkLst>
        </pc:spChg>
        <pc:picChg chg="add del mod">
          <ac:chgData name="Tasneem Shaikh" userId="3eaab340b59493fe" providerId="LiveId" clId="{344EA934-7FAA-4A55-A65C-77F206CBAD4E}" dt="2024-10-03T06:50:45.787" v="197" actId="478"/>
          <ac:picMkLst>
            <pc:docMk/>
            <pc:sldMk cId="2906491918" sldId="307"/>
            <ac:picMk id="6" creationId="{51D9E25C-BFEC-5338-6FA3-6D0F8FA7B0CE}"/>
          </ac:picMkLst>
        </pc:picChg>
        <pc:picChg chg="del">
          <ac:chgData name="Tasneem Shaikh" userId="3eaab340b59493fe" providerId="LiveId" clId="{344EA934-7FAA-4A55-A65C-77F206CBAD4E}" dt="2024-10-03T06:50:06.995" v="194" actId="478"/>
          <ac:picMkLst>
            <pc:docMk/>
            <pc:sldMk cId="2906491918" sldId="307"/>
            <ac:picMk id="7" creationId="{DD186EAB-37C7-E7E6-AE8D-F077D02804F9}"/>
          </ac:picMkLst>
        </pc:picChg>
        <pc:picChg chg="add del mod">
          <ac:chgData name="Tasneem Shaikh" userId="3eaab340b59493fe" providerId="LiveId" clId="{344EA934-7FAA-4A55-A65C-77F206CBAD4E}" dt="2024-10-03T06:58:11.194" v="205" actId="478"/>
          <ac:picMkLst>
            <pc:docMk/>
            <pc:sldMk cId="2906491918" sldId="307"/>
            <ac:picMk id="11" creationId="{EA10773D-7F3A-B86C-0727-1E150D08559D}"/>
          </ac:picMkLst>
        </pc:picChg>
        <pc:picChg chg="add del mod modCrop">
          <ac:chgData name="Tasneem Shaikh" userId="3eaab340b59493fe" providerId="LiveId" clId="{344EA934-7FAA-4A55-A65C-77F206CBAD4E}" dt="2024-10-03T07:02:12.826" v="254" actId="478"/>
          <ac:picMkLst>
            <pc:docMk/>
            <pc:sldMk cId="2906491918" sldId="307"/>
            <ac:picMk id="13" creationId="{688058B3-446B-AE18-0DD9-BBFA1BC72B55}"/>
          </ac:picMkLst>
        </pc:picChg>
        <pc:picChg chg="add mod modCrop">
          <ac:chgData name="Tasneem Shaikh" userId="3eaab340b59493fe" providerId="LiveId" clId="{344EA934-7FAA-4A55-A65C-77F206CBAD4E}" dt="2024-10-03T07:25:43.353" v="283" actId="208"/>
          <ac:picMkLst>
            <pc:docMk/>
            <pc:sldMk cId="2906491918" sldId="307"/>
            <ac:picMk id="15" creationId="{8643D64A-A9A9-AB03-5E8C-B3EDBDBBFF2C}"/>
          </ac:picMkLst>
        </pc:picChg>
      </pc:sldChg>
      <pc:sldChg chg="addSp delSp modSp new mod ord">
        <pc:chgData name="Tasneem Shaikh" userId="3eaab340b59493fe" providerId="LiveId" clId="{344EA934-7FAA-4A55-A65C-77F206CBAD4E}" dt="2024-10-03T08:15:04.369" v="1236" actId="21"/>
        <pc:sldMkLst>
          <pc:docMk/>
          <pc:sldMk cId="3151869178" sldId="323"/>
        </pc:sldMkLst>
        <pc:spChg chg="del">
          <ac:chgData name="Tasneem Shaikh" userId="3eaab340b59493fe" providerId="LiveId" clId="{344EA934-7FAA-4A55-A65C-77F206CBAD4E}" dt="2024-10-03T05:48:20.388" v="120" actId="478"/>
          <ac:spMkLst>
            <pc:docMk/>
            <pc:sldMk cId="3151869178" sldId="323"/>
            <ac:spMk id="2" creationId="{67FFA7EA-E4CB-9ADD-5E4C-CDE7BB342890}"/>
          </ac:spMkLst>
        </pc:spChg>
        <pc:spChg chg="del">
          <ac:chgData name="Tasneem Shaikh" userId="3eaab340b59493fe" providerId="LiveId" clId="{344EA934-7FAA-4A55-A65C-77F206CBAD4E}" dt="2024-10-03T05:47:56.432" v="112" actId="931"/>
          <ac:spMkLst>
            <pc:docMk/>
            <pc:sldMk cId="3151869178" sldId="323"/>
            <ac:spMk id="3" creationId="{4EB7560B-2177-8152-9711-63B9910D2143}"/>
          </ac:spMkLst>
        </pc:spChg>
        <pc:spChg chg="add del mod">
          <ac:chgData name="Tasneem Shaikh" userId="3eaab340b59493fe" providerId="LiveId" clId="{344EA934-7FAA-4A55-A65C-77F206CBAD4E}" dt="2024-10-03T05:48:08.925" v="117" actId="478"/>
          <ac:spMkLst>
            <pc:docMk/>
            <pc:sldMk cId="3151869178" sldId="323"/>
            <ac:spMk id="7" creationId="{E219216D-45D3-7D5A-D0C5-ECFFA5A27E59}"/>
          </ac:spMkLst>
        </pc:spChg>
        <pc:spChg chg="add del mod">
          <ac:chgData name="Tasneem Shaikh" userId="3eaab340b59493fe" providerId="LiveId" clId="{344EA934-7FAA-4A55-A65C-77F206CBAD4E}" dt="2024-10-03T07:53:06.999" v="930" actId="478"/>
          <ac:spMkLst>
            <pc:docMk/>
            <pc:sldMk cId="3151869178" sldId="323"/>
            <ac:spMk id="11" creationId="{1A2850A2-77A7-900D-D0B1-2B5BFF0AD952}"/>
          </ac:spMkLst>
        </pc:spChg>
        <pc:spChg chg="add del mod">
          <ac:chgData name="Tasneem Shaikh" userId="3eaab340b59493fe" providerId="LiveId" clId="{344EA934-7FAA-4A55-A65C-77F206CBAD4E}" dt="2024-10-03T08:12:46.818" v="1220" actId="478"/>
          <ac:spMkLst>
            <pc:docMk/>
            <pc:sldMk cId="3151869178" sldId="323"/>
            <ac:spMk id="15" creationId="{68FF02FD-A7E0-84BC-08AE-FA2774AF31D6}"/>
          </ac:spMkLst>
        </pc:spChg>
        <pc:spChg chg="add mod">
          <ac:chgData name="Tasneem Shaikh" userId="3eaab340b59493fe" providerId="LiveId" clId="{344EA934-7FAA-4A55-A65C-77F206CBAD4E}" dt="2024-10-03T08:13:15.294" v="1225"/>
          <ac:spMkLst>
            <pc:docMk/>
            <pc:sldMk cId="3151869178" sldId="323"/>
            <ac:spMk id="16" creationId="{ACFE31A9-D735-E71D-D760-5988F1E59E4D}"/>
          </ac:spMkLst>
        </pc:spChg>
        <pc:picChg chg="add del mod">
          <ac:chgData name="Tasneem Shaikh" userId="3eaab340b59493fe" providerId="LiveId" clId="{344EA934-7FAA-4A55-A65C-77F206CBAD4E}" dt="2024-10-03T05:48:06.973" v="116" actId="478"/>
          <ac:picMkLst>
            <pc:docMk/>
            <pc:sldMk cId="3151869178" sldId="323"/>
            <ac:picMk id="5" creationId="{252062E9-5454-4E9F-7E7A-E562BAAA4A5D}"/>
          </ac:picMkLst>
        </pc:picChg>
        <pc:picChg chg="add del mod">
          <ac:chgData name="Tasneem Shaikh" userId="3eaab340b59493fe" providerId="LiveId" clId="{344EA934-7FAA-4A55-A65C-77F206CBAD4E}" dt="2024-10-03T08:01:31.622" v="1096" actId="21"/>
          <ac:picMkLst>
            <pc:docMk/>
            <pc:sldMk cId="3151869178" sldId="323"/>
            <ac:picMk id="9" creationId="{2892AFD2-C124-2C41-124B-E25AD316FDC2}"/>
          </ac:picMkLst>
        </pc:picChg>
        <pc:picChg chg="add del mod">
          <ac:chgData name="Tasneem Shaikh" userId="3eaab340b59493fe" providerId="LiveId" clId="{344EA934-7FAA-4A55-A65C-77F206CBAD4E}" dt="2024-10-03T08:00:11.888" v="1068" actId="21"/>
          <ac:picMkLst>
            <pc:docMk/>
            <pc:sldMk cId="3151869178" sldId="323"/>
            <ac:picMk id="13" creationId="{9A719FB4-501F-AD65-7725-444D661113D0}"/>
          </ac:picMkLst>
        </pc:picChg>
        <pc:picChg chg="add del mod">
          <ac:chgData name="Tasneem Shaikh" userId="3eaab340b59493fe" providerId="LiveId" clId="{344EA934-7FAA-4A55-A65C-77F206CBAD4E}" dt="2024-10-03T08:11:41.042" v="1201" actId="21"/>
          <ac:picMkLst>
            <pc:docMk/>
            <pc:sldMk cId="3151869178" sldId="323"/>
            <ac:picMk id="14" creationId="{9A719FB4-501F-AD65-7725-444D661113D0}"/>
          </ac:picMkLst>
        </pc:picChg>
        <pc:picChg chg="add del mod">
          <ac:chgData name="Tasneem Shaikh" userId="3eaab340b59493fe" providerId="LiveId" clId="{344EA934-7FAA-4A55-A65C-77F206CBAD4E}" dt="2024-10-03T08:15:04.369" v="1236" actId="21"/>
          <ac:picMkLst>
            <pc:docMk/>
            <pc:sldMk cId="3151869178" sldId="323"/>
            <ac:picMk id="17" creationId="{22422256-55EC-60D0-3595-A88D48FFB236}"/>
          </ac:picMkLst>
        </pc:picChg>
      </pc:sldChg>
      <pc:sldChg chg="addSp delSp modSp add mod ord">
        <pc:chgData name="Tasneem Shaikh" userId="3eaab340b59493fe" providerId="LiveId" clId="{344EA934-7FAA-4A55-A65C-77F206CBAD4E}" dt="2024-10-03T08:21:24.454" v="1343" actId="2711"/>
        <pc:sldMkLst>
          <pc:docMk/>
          <pc:sldMk cId="2357498640" sldId="324"/>
        </pc:sldMkLst>
        <pc:spChg chg="add del mod">
          <ac:chgData name="Tasneem Shaikh" userId="3eaab340b59493fe" providerId="LiveId" clId="{344EA934-7FAA-4A55-A65C-77F206CBAD4E}" dt="2024-10-03T07:32:05.854" v="406" actId="478"/>
          <ac:spMkLst>
            <pc:docMk/>
            <pc:sldMk cId="2357498640" sldId="324"/>
            <ac:spMk id="3" creationId="{B833F238-BAF9-3B40-5E8D-3BD2FAA83A7F}"/>
          </ac:spMkLst>
        </pc:spChg>
        <pc:spChg chg="add mod">
          <ac:chgData name="Tasneem Shaikh" userId="3eaab340b59493fe" providerId="LiveId" clId="{344EA934-7FAA-4A55-A65C-77F206CBAD4E}" dt="2024-10-03T07:37:09.848" v="523" actId="1076"/>
          <ac:spMkLst>
            <pc:docMk/>
            <pc:sldMk cId="2357498640" sldId="324"/>
            <ac:spMk id="4" creationId="{7561D552-EA3C-9F63-3F82-6645B39596C7}"/>
          </ac:spMkLst>
        </pc:spChg>
        <pc:spChg chg="add mod">
          <ac:chgData name="Tasneem Shaikh" userId="3eaab340b59493fe" providerId="LiveId" clId="{344EA934-7FAA-4A55-A65C-77F206CBAD4E}" dt="2024-10-03T07:36:33.671" v="514"/>
          <ac:spMkLst>
            <pc:docMk/>
            <pc:sldMk cId="2357498640" sldId="324"/>
            <ac:spMk id="5" creationId="{36B19233-C52F-C024-B684-E0E526184C1E}"/>
          </ac:spMkLst>
        </pc:spChg>
        <pc:spChg chg="mod">
          <ac:chgData name="Tasneem Shaikh" userId="3eaab340b59493fe" providerId="LiveId" clId="{344EA934-7FAA-4A55-A65C-77F206CBAD4E}" dt="2024-10-03T08:21:24.454" v="1343" actId="2711"/>
          <ac:spMkLst>
            <pc:docMk/>
            <pc:sldMk cId="2357498640" sldId="324"/>
            <ac:spMk id="11" creationId="{1A2850A2-77A7-900D-D0B1-2B5BFF0AD952}"/>
          </ac:spMkLst>
        </pc:spChg>
        <pc:picChg chg="del">
          <ac:chgData name="Tasneem Shaikh" userId="3eaab340b59493fe" providerId="LiveId" clId="{344EA934-7FAA-4A55-A65C-77F206CBAD4E}" dt="2024-10-03T07:26:43.840" v="290" actId="478"/>
          <ac:picMkLst>
            <pc:docMk/>
            <pc:sldMk cId="2357498640" sldId="324"/>
            <ac:picMk id="9" creationId="{2892AFD2-C124-2C41-124B-E25AD316FDC2}"/>
          </ac:picMkLst>
        </pc:picChg>
      </pc:sldChg>
      <pc:sldChg chg="addSp delSp modSp add mod">
        <pc:chgData name="Tasneem Shaikh" userId="3eaab340b59493fe" providerId="LiveId" clId="{344EA934-7FAA-4A55-A65C-77F206CBAD4E}" dt="2024-10-03T08:21:55.394" v="1363" actId="20577"/>
        <pc:sldMkLst>
          <pc:docMk/>
          <pc:sldMk cId="2060155467" sldId="325"/>
        </pc:sldMkLst>
        <pc:spChg chg="mod">
          <ac:chgData name="Tasneem Shaikh" userId="3eaab340b59493fe" providerId="LiveId" clId="{344EA934-7FAA-4A55-A65C-77F206CBAD4E}" dt="2024-10-03T07:38:59.790" v="556" actId="20577"/>
          <ac:spMkLst>
            <pc:docMk/>
            <pc:sldMk cId="2060155467" sldId="325"/>
            <ac:spMk id="4" creationId="{7561D552-EA3C-9F63-3F82-6645B39596C7}"/>
          </ac:spMkLst>
        </pc:spChg>
        <pc:spChg chg="add del">
          <ac:chgData name="Tasneem Shaikh" userId="3eaab340b59493fe" providerId="LiveId" clId="{344EA934-7FAA-4A55-A65C-77F206CBAD4E}" dt="2024-10-03T07:45:04.856" v="720" actId="22"/>
          <ac:spMkLst>
            <pc:docMk/>
            <pc:sldMk cId="2060155467" sldId="325"/>
            <ac:spMk id="5" creationId="{406C37E7-4CB7-68A1-FF6C-15C34FE4ED41}"/>
          </ac:spMkLst>
        </pc:spChg>
        <pc:spChg chg="mod">
          <ac:chgData name="Tasneem Shaikh" userId="3eaab340b59493fe" providerId="LiveId" clId="{344EA934-7FAA-4A55-A65C-77F206CBAD4E}" dt="2024-10-03T07:44:37.476" v="718" actId="207"/>
          <ac:spMkLst>
            <pc:docMk/>
            <pc:sldMk cId="2060155467" sldId="325"/>
            <ac:spMk id="11" creationId="{1A2850A2-77A7-900D-D0B1-2B5BFF0AD952}"/>
          </ac:spMkLst>
        </pc:spChg>
        <pc:graphicFrameChg chg="add mod modGraphic">
          <ac:chgData name="Tasneem Shaikh" userId="3eaab340b59493fe" providerId="LiveId" clId="{344EA934-7FAA-4A55-A65C-77F206CBAD4E}" dt="2024-10-03T08:21:55.394" v="1363" actId="20577"/>
          <ac:graphicFrameMkLst>
            <pc:docMk/>
            <pc:sldMk cId="2060155467" sldId="325"/>
            <ac:graphicFrameMk id="2" creationId="{B31F5F3D-9DBE-BB2C-EFEF-B25DA37F9009}"/>
          </ac:graphicFrameMkLst>
        </pc:graphicFrameChg>
      </pc:sldChg>
      <pc:sldChg chg="addSp delSp modSp add mod">
        <pc:chgData name="Tasneem Shaikh" userId="3eaab340b59493fe" providerId="LiveId" clId="{344EA934-7FAA-4A55-A65C-77F206CBAD4E}" dt="2024-10-03T07:49:11.361" v="927" actId="478"/>
        <pc:sldMkLst>
          <pc:docMk/>
          <pc:sldMk cId="19474688" sldId="326"/>
        </pc:sldMkLst>
        <pc:spChg chg="mod">
          <ac:chgData name="Tasneem Shaikh" userId="3eaab340b59493fe" providerId="LiveId" clId="{344EA934-7FAA-4A55-A65C-77F206CBAD4E}" dt="2024-10-03T07:45:30.341" v="758" actId="20577"/>
          <ac:spMkLst>
            <pc:docMk/>
            <pc:sldMk cId="19474688" sldId="326"/>
            <ac:spMk id="4" creationId="{7561D552-EA3C-9F63-3F82-6645B39596C7}"/>
          </ac:spMkLst>
        </pc:spChg>
        <pc:spChg chg="add del mod">
          <ac:chgData name="Tasneem Shaikh" userId="3eaab340b59493fe" providerId="LiveId" clId="{344EA934-7FAA-4A55-A65C-77F206CBAD4E}" dt="2024-10-03T07:49:11.361" v="927" actId="478"/>
          <ac:spMkLst>
            <pc:docMk/>
            <pc:sldMk cId="19474688" sldId="326"/>
            <ac:spMk id="10" creationId="{67FE4154-4375-1C32-33F3-5DE89BD777B5}"/>
          </ac:spMkLst>
        </pc:spChg>
        <pc:spChg chg="mod">
          <ac:chgData name="Tasneem Shaikh" userId="3eaab340b59493fe" providerId="LiveId" clId="{344EA934-7FAA-4A55-A65C-77F206CBAD4E}" dt="2024-10-03T07:46:10.691" v="834" actId="20577"/>
          <ac:spMkLst>
            <pc:docMk/>
            <pc:sldMk cId="19474688" sldId="326"/>
            <ac:spMk id="11" creationId="{1A2850A2-77A7-900D-D0B1-2B5BFF0AD952}"/>
          </ac:spMkLst>
        </pc:spChg>
        <pc:spChg chg="add mod">
          <ac:chgData name="Tasneem Shaikh" userId="3eaab340b59493fe" providerId="LiveId" clId="{344EA934-7FAA-4A55-A65C-77F206CBAD4E}" dt="2024-10-03T07:49:07.091" v="925" actId="1076"/>
          <ac:spMkLst>
            <pc:docMk/>
            <pc:sldMk cId="19474688" sldId="326"/>
            <ac:spMk id="12" creationId="{1B7D252A-D1DD-3994-4806-1C7AC250FDCD}"/>
          </ac:spMkLst>
        </pc:spChg>
        <pc:spChg chg="add mod">
          <ac:chgData name="Tasneem Shaikh" userId="3eaab340b59493fe" providerId="LiveId" clId="{344EA934-7FAA-4A55-A65C-77F206CBAD4E}" dt="2024-10-03T07:49:01.437" v="924" actId="1076"/>
          <ac:spMkLst>
            <pc:docMk/>
            <pc:sldMk cId="19474688" sldId="326"/>
            <ac:spMk id="13" creationId="{F20AF6B3-4A1D-3AA6-B131-02290F257064}"/>
          </ac:spMkLst>
        </pc:spChg>
        <pc:graphicFrameChg chg="del">
          <ac:chgData name="Tasneem Shaikh" userId="3eaab340b59493fe" providerId="LiveId" clId="{344EA934-7FAA-4A55-A65C-77F206CBAD4E}" dt="2024-10-03T07:45:15.260" v="722" actId="478"/>
          <ac:graphicFrameMkLst>
            <pc:docMk/>
            <pc:sldMk cId="19474688" sldId="326"/>
            <ac:graphicFrameMk id="2" creationId="{B31F5F3D-9DBE-BB2C-EFEF-B25DA37F9009}"/>
          </ac:graphicFrameMkLst>
        </pc:graphicFrameChg>
        <pc:picChg chg="add mod">
          <ac:chgData name="Tasneem Shaikh" userId="3eaab340b59493fe" providerId="LiveId" clId="{344EA934-7FAA-4A55-A65C-77F206CBAD4E}" dt="2024-10-03T07:47:58.316" v="842" actId="14100"/>
          <ac:picMkLst>
            <pc:docMk/>
            <pc:sldMk cId="19474688" sldId="326"/>
            <ac:picMk id="5" creationId="{1AB80AE5-7C91-B7A0-48ED-03967948D784}"/>
          </ac:picMkLst>
        </pc:picChg>
        <pc:picChg chg="add mod modCrop">
          <ac:chgData name="Tasneem Shaikh" userId="3eaab340b59493fe" providerId="LiveId" clId="{344EA934-7FAA-4A55-A65C-77F206CBAD4E}" dt="2024-10-03T07:47:58.316" v="842" actId="14100"/>
          <ac:picMkLst>
            <pc:docMk/>
            <pc:sldMk cId="19474688" sldId="326"/>
            <ac:picMk id="7" creationId="{95C8F5B0-FB80-DB60-998A-C00174EFF0CC}"/>
          </ac:picMkLst>
        </pc:picChg>
        <pc:picChg chg="add del">
          <ac:chgData name="Tasneem Shaikh" userId="3eaab340b59493fe" providerId="LiveId" clId="{344EA934-7FAA-4A55-A65C-77F206CBAD4E}" dt="2024-10-03T07:48:07.340" v="844" actId="22"/>
          <ac:picMkLst>
            <pc:docMk/>
            <pc:sldMk cId="19474688" sldId="326"/>
            <ac:picMk id="9" creationId="{1A728A94-3D86-37F9-F23E-E7DBF0168D28}"/>
          </ac:picMkLst>
        </pc:picChg>
      </pc:sldChg>
      <pc:sldChg chg="addSp delSp modSp add mod ord">
        <pc:chgData name="Tasneem Shaikh" userId="3eaab340b59493fe" providerId="LiveId" clId="{344EA934-7FAA-4A55-A65C-77F206CBAD4E}" dt="2024-10-03T08:23:03.049" v="1374" actId="5793"/>
        <pc:sldMkLst>
          <pc:docMk/>
          <pc:sldMk cId="165709407" sldId="327"/>
        </pc:sldMkLst>
        <pc:spChg chg="mod">
          <ac:chgData name="Tasneem Shaikh" userId="3eaab340b59493fe" providerId="LiveId" clId="{344EA934-7FAA-4A55-A65C-77F206CBAD4E}" dt="2024-10-03T08:22:16.097" v="1365" actId="20577"/>
          <ac:spMkLst>
            <pc:docMk/>
            <pc:sldMk cId="165709407" sldId="327"/>
            <ac:spMk id="4" creationId="{7561D552-EA3C-9F63-3F82-6645B39596C7}"/>
          </ac:spMkLst>
        </pc:spChg>
        <pc:spChg chg="mod">
          <ac:chgData name="Tasneem Shaikh" userId="3eaab340b59493fe" providerId="LiveId" clId="{344EA934-7FAA-4A55-A65C-77F206CBAD4E}" dt="2024-10-03T08:23:03.049" v="1374" actId="5793"/>
          <ac:spMkLst>
            <pc:docMk/>
            <pc:sldMk cId="165709407" sldId="327"/>
            <ac:spMk id="11" creationId="{1A2850A2-77A7-900D-D0B1-2B5BFF0AD952}"/>
          </ac:spMkLst>
        </pc:spChg>
        <pc:graphicFrameChg chg="add del modGraphic">
          <ac:chgData name="Tasneem Shaikh" userId="3eaab340b59493fe" providerId="LiveId" clId="{344EA934-7FAA-4A55-A65C-77F206CBAD4E}" dt="2024-10-03T08:01:11.791" v="1075" actId="27309"/>
          <ac:graphicFrameMkLst>
            <pc:docMk/>
            <pc:sldMk cId="165709407" sldId="327"/>
            <ac:graphicFrameMk id="3" creationId="{AFD70897-2120-1FBE-65BC-A2374FE99E73}"/>
          </ac:graphicFrameMkLst>
        </pc:graphicFrameChg>
        <pc:picChg chg="add del mod">
          <ac:chgData name="Tasneem Shaikh" userId="3eaab340b59493fe" providerId="LiveId" clId="{344EA934-7FAA-4A55-A65C-77F206CBAD4E}" dt="2024-10-03T08:22:38.693" v="1367" actId="478"/>
          <ac:picMkLst>
            <pc:docMk/>
            <pc:sldMk cId="165709407" sldId="327"/>
            <ac:picMk id="14" creationId="{9A719FB4-501F-AD65-7725-444D661113D0}"/>
          </ac:picMkLst>
        </pc:picChg>
      </pc:sldChg>
      <pc:sldChg chg="new del">
        <pc:chgData name="Tasneem Shaikh" userId="3eaab340b59493fe" providerId="LiveId" clId="{344EA934-7FAA-4A55-A65C-77F206CBAD4E}" dt="2024-10-03T08:00:50.724" v="1071" actId="2696"/>
        <pc:sldMkLst>
          <pc:docMk/>
          <pc:sldMk cId="2029038609" sldId="328"/>
        </pc:sldMkLst>
      </pc:sldChg>
      <pc:sldChg chg="addSp delSp modSp new mod">
        <pc:chgData name="Tasneem Shaikh" userId="3eaab340b59493fe" providerId="LiveId" clId="{344EA934-7FAA-4A55-A65C-77F206CBAD4E}" dt="2024-10-03T08:07:16.905" v="1184" actId="1076"/>
        <pc:sldMkLst>
          <pc:docMk/>
          <pc:sldMk cId="1470133891" sldId="329"/>
        </pc:sldMkLst>
        <pc:spChg chg="add del mod">
          <ac:chgData name="Tasneem Shaikh" userId="3eaab340b59493fe" providerId="LiveId" clId="{344EA934-7FAA-4A55-A65C-77F206CBAD4E}" dt="2024-10-03T08:01:45.655" v="1100" actId="21"/>
          <ac:spMkLst>
            <pc:docMk/>
            <pc:sldMk cId="1470133891" sldId="329"/>
            <ac:spMk id="3" creationId="{68FF02FD-A7E0-84BC-08AE-FA2774AF31D6}"/>
          </ac:spMkLst>
        </pc:spChg>
        <pc:spChg chg="add mod">
          <ac:chgData name="Tasneem Shaikh" userId="3eaab340b59493fe" providerId="LiveId" clId="{344EA934-7FAA-4A55-A65C-77F206CBAD4E}" dt="2024-10-03T08:03:15.614" v="1147" actId="255"/>
          <ac:spMkLst>
            <pc:docMk/>
            <pc:sldMk cId="1470133891" sldId="329"/>
            <ac:spMk id="4" creationId="{3CE7130A-DB1F-B1E9-5BF7-888C1FF9630E}"/>
          </ac:spMkLst>
        </pc:spChg>
        <pc:spChg chg="add mod">
          <ac:chgData name="Tasneem Shaikh" userId="3eaab340b59493fe" providerId="LiveId" clId="{344EA934-7FAA-4A55-A65C-77F206CBAD4E}" dt="2024-10-03T08:07:16.905" v="1184" actId="1076"/>
          <ac:spMkLst>
            <pc:docMk/>
            <pc:sldMk cId="1470133891" sldId="329"/>
            <ac:spMk id="5" creationId="{BD7129F8-7D5A-4CCC-905A-FE39399C7953}"/>
          </ac:spMkLst>
        </pc:spChg>
        <pc:spChg chg="add mod">
          <ac:chgData name="Tasneem Shaikh" userId="3eaab340b59493fe" providerId="LiveId" clId="{344EA934-7FAA-4A55-A65C-77F206CBAD4E}" dt="2024-10-03T08:07:05.362" v="1183" actId="1076"/>
          <ac:spMkLst>
            <pc:docMk/>
            <pc:sldMk cId="1470133891" sldId="329"/>
            <ac:spMk id="7" creationId="{CFA5943E-E284-7B6B-EBC4-73E57C864CD0}"/>
          </ac:spMkLst>
        </pc:spChg>
        <pc:picChg chg="add mod">
          <ac:chgData name="Tasneem Shaikh" userId="3eaab340b59493fe" providerId="LiveId" clId="{344EA934-7FAA-4A55-A65C-77F206CBAD4E}" dt="2024-10-03T08:06:48.708" v="1182" actId="14100"/>
          <ac:picMkLst>
            <pc:docMk/>
            <pc:sldMk cId="1470133891" sldId="329"/>
            <ac:picMk id="6" creationId="{0434CC7B-9E3A-C6B5-D618-D297686F67F9}"/>
          </ac:picMkLst>
        </pc:picChg>
        <pc:picChg chg="add mod">
          <ac:chgData name="Tasneem Shaikh" userId="3eaab340b59493fe" providerId="LiveId" clId="{344EA934-7FAA-4A55-A65C-77F206CBAD4E}" dt="2024-10-03T08:03:21.365" v="1148" actId="1076"/>
          <ac:picMkLst>
            <pc:docMk/>
            <pc:sldMk cId="1470133891" sldId="329"/>
            <ac:picMk id="9" creationId="{2892AFD2-C124-2C41-124B-E25AD316FDC2}"/>
          </ac:picMkLst>
        </pc:picChg>
        <pc:picChg chg="add del mod">
          <ac:chgData name="Tasneem Shaikh" userId="3eaab340b59493fe" providerId="LiveId" clId="{344EA934-7FAA-4A55-A65C-77F206CBAD4E}" dt="2024-10-03T08:01:45.655" v="1100" actId="21"/>
          <ac:picMkLst>
            <pc:docMk/>
            <pc:sldMk cId="1470133891" sldId="329"/>
            <ac:picMk id="13" creationId="{9A719FB4-501F-AD65-7725-444D661113D0}"/>
          </ac:picMkLst>
        </pc:picChg>
      </pc:sldChg>
      <pc:sldChg chg="addSp delSp modSp add mod ord">
        <pc:chgData name="Tasneem Shaikh" userId="3eaab340b59493fe" providerId="LiveId" clId="{344EA934-7FAA-4A55-A65C-77F206CBAD4E}" dt="2024-10-03T08:14:45.278" v="1230" actId="21"/>
        <pc:sldMkLst>
          <pc:docMk/>
          <pc:sldMk cId="2639932802" sldId="330"/>
        </pc:sldMkLst>
        <pc:spChg chg="mod">
          <ac:chgData name="Tasneem Shaikh" userId="3eaab340b59493fe" providerId="LiveId" clId="{344EA934-7FAA-4A55-A65C-77F206CBAD4E}" dt="2024-10-03T08:13:00.913" v="1224" actId="1076"/>
          <ac:spMkLst>
            <pc:docMk/>
            <pc:sldMk cId="2639932802" sldId="330"/>
            <ac:spMk id="15" creationId="{68FF02FD-A7E0-84BC-08AE-FA2774AF31D6}"/>
          </ac:spMkLst>
        </pc:spChg>
        <pc:picChg chg="add del mod">
          <ac:chgData name="Tasneem Shaikh" userId="3eaab340b59493fe" providerId="LiveId" clId="{344EA934-7FAA-4A55-A65C-77F206CBAD4E}" dt="2024-10-03T08:14:45.278" v="1230" actId="21"/>
          <ac:picMkLst>
            <pc:docMk/>
            <pc:sldMk cId="2639932802" sldId="330"/>
            <ac:picMk id="3" creationId="{75B53404-6B33-A7D8-6EA3-02C500E78CEF}"/>
          </ac:picMkLst>
        </pc:picChg>
        <pc:picChg chg="del">
          <ac:chgData name="Tasneem Shaikh" userId="3eaab340b59493fe" providerId="LiveId" clId="{344EA934-7FAA-4A55-A65C-77F206CBAD4E}" dt="2024-10-03T08:04:16.515" v="1151" actId="478"/>
          <ac:picMkLst>
            <pc:docMk/>
            <pc:sldMk cId="2639932802" sldId="330"/>
            <ac:picMk id="14" creationId="{9A719FB4-501F-AD65-7725-444D661113D0}"/>
          </ac:picMkLst>
        </pc:picChg>
      </pc:sldChg>
      <pc:sldChg chg="addSp delSp modSp add mod">
        <pc:chgData name="Tasneem Shaikh" userId="3eaab340b59493fe" providerId="LiveId" clId="{344EA934-7FAA-4A55-A65C-77F206CBAD4E}" dt="2024-10-03T08:11:11.205" v="1200" actId="1076"/>
        <pc:sldMkLst>
          <pc:docMk/>
          <pc:sldMk cId="159816237" sldId="331"/>
        </pc:sldMkLst>
        <pc:spChg chg="mod">
          <ac:chgData name="Tasneem Shaikh" userId="3eaab340b59493fe" providerId="LiveId" clId="{344EA934-7FAA-4A55-A65C-77F206CBAD4E}" dt="2024-10-03T08:09:28.652" v="1192" actId="14100"/>
          <ac:spMkLst>
            <pc:docMk/>
            <pc:sldMk cId="159816237" sldId="331"/>
            <ac:spMk id="5" creationId="{BD7129F8-7D5A-4CCC-905A-FE39399C7953}"/>
          </ac:spMkLst>
        </pc:spChg>
        <pc:spChg chg="add mod">
          <ac:chgData name="Tasneem Shaikh" userId="3eaab340b59493fe" providerId="LiveId" clId="{344EA934-7FAA-4A55-A65C-77F206CBAD4E}" dt="2024-10-03T08:11:11.205" v="1200" actId="1076"/>
          <ac:spMkLst>
            <pc:docMk/>
            <pc:sldMk cId="159816237" sldId="331"/>
            <ac:spMk id="14" creationId="{E62D1740-BD6E-5915-D686-D2D607E58231}"/>
          </ac:spMkLst>
        </pc:spChg>
        <pc:graphicFrameChg chg="add del modGraphic">
          <ac:chgData name="Tasneem Shaikh" userId="3eaab340b59493fe" providerId="LiveId" clId="{344EA934-7FAA-4A55-A65C-77F206CBAD4E}" dt="2024-10-03T08:09:10.155" v="1186" actId="478"/>
          <ac:graphicFrameMkLst>
            <pc:docMk/>
            <pc:sldMk cId="159816237" sldId="331"/>
            <ac:graphicFrameMk id="8" creationId="{3C89F570-C98A-DF6D-3E58-4F290205E4D9}"/>
          </ac:graphicFrameMkLst>
        </pc:graphicFrameChg>
        <pc:picChg chg="add del mod">
          <ac:chgData name="Tasneem Shaikh" userId="3eaab340b59493fe" providerId="LiveId" clId="{344EA934-7FAA-4A55-A65C-77F206CBAD4E}" dt="2024-10-03T08:06:23.434" v="1175" actId="21"/>
          <ac:picMkLst>
            <pc:docMk/>
            <pc:sldMk cId="159816237" sldId="331"/>
            <ac:picMk id="6" creationId="{0434CC7B-9E3A-C6B5-D618-D297686F67F9}"/>
          </ac:picMkLst>
        </pc:picChg>
        <pc:picChg chg="del">
          <ac:chgData name="Tasneem Shaikh" userId="3eaab340b59493fe" providerId="LiveId" clId="{344EA934-7FAA-4A55-A65C-77F206CBAD4E}" dt="2024-10-03T08:09:14.730" v="1188" actId="478"/>
          <ac:picMkLst>
            <pc:docMk/>
            <pc:sldMk cId="159816237" sldId="331"/>
            <ac:picMk id="9" creationId="{2892AFD2-C124-2C41-124B-E25AD316FDC2}"/>
          </ac:picMkLst>
        </pc:picChg>
        <pc:picChg chg="add mod">
          <ac:chgData name="Tasneem Shaikh" userId="3eaab340b59493fe" providerId="LiveId" clId="{344EA934-7FAA-4A55-A65C-77F206CBAD4E}" dt="2024-10-03T08:10:59.178" v="1198" actId="1076"/>
          <ac:picMkLst>
            <pc:docMk/>
            <pc:sldMk cId="159816237" sldId="331"/>
            <ac:picMk id="11" creationId="{2BF45A8C-87BA-A784-33B3-C730266F00EB}"/>
          </ac:picMkLst>
        </pc:picChg>
        <pc:picChg chg="add mod">
          <ac:chgData name="Tasneem Shaikh" userId="3eaab340b59493fe" providerId="LiveId" clId="{344EA934-7FAA-4A55-A65C-77F206CBAD4E}" dt="2024-10-03T08:10:55.466" v="1197" actId="14100"/>
          <ac:picMkLst>
            <pc:docMk/>
            <pc:sldMk cId="159816237" sldId="331"/>
            <ac:picMk id="13" creationId="{5663E651-2CB9-BEF1-5BA3-6E88152165E9}"/>
          </ac:picMkLst>
        </pc:picChg>
      </pc:sldChg>
      <pc:sldChg chg="delSp modSp add mod">
        <pc:chgData name="Tasneem Shaikh" userId="3eaab340b59493fe" providerId="LiveId" clId="{344EA934-7FAA-4A55-A65C-77F206CBAD4E}" dt="2024-10-03T08:22:31.734" v="1366" actId="1076"/>
        <pc:sldMkLst>
          <pc:docMk/>
          <pc:sldMk cId="1545408000" sldId="332"/>
        </pc:sldMkLst>
        <pc:spChg chg="mod">
          <ac:chgData name="Tasneem Shaikh" userId="3eaab340b59493fe" providerId="LiveId" clId="{344EA934-7FAA-4A55-A65C-77F206CBAD4E}" dt="2024-10-03T08:18:33.917" v="1341" actId="122"/>
          <ac:spMkLst>
            <pc:docMk/>
            <pc:sldMk cId="1545408000" sldId="332"/>
            <ac:spMk id="4" creationId="{7561D552-EA3C-9F63-3F82-6645B39596C7}"/>
          </ac:spMkLst>
        </pc:spChg>
        <pc:spChg chg="del mod">
          <ac:chgData name="Tasneem Shaikh" userId="3eaab340b59493fe" providerId="LiveId" clId="{344EA934-7FAA-4A55-A65C-77F206CBAD4E}" dt="2024-10-03T08:17:53.980" v="1332" actId="478"/>
          <ac:spMkLst>
            <pc:docMk/>
            <pc:sldMk cId="1545408000" sldId="332"/>
            <ac:spMk id="11" creationId="{1A2850A2-77A7-900D-D0B1-2B5BFF0AD952}"/>
          </ac:spMkLst>
        </pc:spChg>
        <pc:picChg chg="mod">
          <ac:chgData name="Tasneem Shaikh" userId="3eaab340b59493fe" providerId="LiveId" clId="{344EA934-7FAA-4A55-A65C-77F206CBAD4E}" dt="2024-10-03T08:22:31.734" v="1366" actId="1076"/>
          <ac:picMkLst>
            <pc:docMk/>
            <pc:sldMk cId="1545408000" sldId="332"/>
            <ac:picMk id="14" creationId="{9A719FB4-501F-AD65-7725-444D661113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8" y="1511242"/>
            <a:ext cx="6392421" cy="1402031"/>
          </a:xfrm>
        </p:spPr>
        <p:txBody>
          <a:bodyPr anchor="ctr"/>
          <a:lstStyle/>
          <a:p>
            <a:r>
              <a:rPr lang="en-US" dirty="0"/>
              <a:t>Road Accident Analysis</a:t>
            </a:r>
            <a:endParaRPr lang="en-US" noProof="1"/>
          </a:p>
        </p:txBody>
      </p:sp>
      <p:sp>
        <p:nvSpPr>
          <p:cNvPr id="6" name="TextBox 5">
            <a:extLst>
              <a:ext uri="{FF2B5EF4-FFF2-40B4-BE49-F238E27FC236}">
                <a16:creationId xmlns:a16="http://schemas.microsoft.com/office/drawing/2014/main" id="{25B36E98-55A9-DDA1-F3EA-03AB4265567C}"/>
              </a:ext>
            </a:extLst>
          </p:cNvPr>
          <p:cNvSpPr txBox="1"/>
          <p:nvPr/>
        </p:nvSpPr>
        <p:spPr>
          <a:xfrm>
            <a:off x="5373732" y="3992253"/>
            <a:ext cx="2616025" cy="523220"/>
          </a:xfrm>
          <a:prstGeom prst="rect">
            <a:avLst/>
          </a:prstGeom>
          <a:noFill/>
        </p:spPr>
        <p:txBody>
          <a:bodyPr wrap="square">
            <a:spAutoFit/>
          </a:bodyPr>
          <a:lstStyle/>
          <a:p>
            <a:r>
              <a:rPr lang="en-US" sz="2800" noProof="1" smtClean="0">
                <a:solidFill>
                  <a:schemeClr val="accent1">
                    <a:lumMod val="75000"/>
                  </a:schemeClr>
                </a:solidFill>
                <a:latin typeface="Verdana" panose="020B0604030504040204" pitchFamily="34" charset="0"/>
                <a:ea typeface="Verdana" panose="020B0604030504040204" pitchFamily="34" charset="0"/>
              </a:rPr>
              <a:t>By Prajakta</a:t>
            </a:r>
            <a:endParaRPr lang="en-IN" dirty="0">
              <a:solidFill>
                <a:schemeClr val="accent1">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02437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58CB9E-5C7A-64B5-D832-6168DCE7FD1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9" name="Picture 8">
            <a:extLst>
              <a:ext uri="{FF2B5EF4-FFF2-40B4-BE49-F238E27FC236}">
                <a16:creationId xmlns:a16="http://schemas.microsoft.com/office/drawing/2014/main" id="{2892AFD2-C124-2C41-124B-E25AD316FDC2}"/>
              </a:ext>
            </a:extLst>
          </p:cNvPr>
          <p:cNvPicPr>
            <a:picLocks noChangeAspect="1"/>
          </p:cNvPicPr>
          <p:nvPr/>
        </p:nvPicPr>
        <p:blipFill>
          <a:blip r:embed="rId2"/>
          <a:stretch>
            <a:fillRect/>
          </a:stretch>
        </p:blipFill>
        <p:spPr>
          <a:xfrm>
            <a:off x="1247753" y="1352770"/>
            <a:ext cx="3947502" cy="3444538"/>
          </a:xfrm>
          <a:prstGeom prst="rect">
            <a:avLst/>
          </a:prstGeom>
        </p:spPr>
      </p:pic>
      <p:sp>
        <p:nvSpPr>
          <p:cNvPr id="4" name="TextBox 3">
            <a:extLst>
              <a:ext uri="{FF2B5EF4-FFF2-40B4-BE49-F238E27FC236}">
                <a16:creationId xmlns:a16="http://schemas.microsoft.com/office/drawing/2014/main" id="{3CE7130A-DB1F-B1E9-5BF7-888C1FF9630E}"/>
              </a:ext>
            </a:extLst>
          </p:cNvPr>
          <p:cNvSpPr txBox="1"/>
          <p:nvPr/>
        </p:nvSpPr>
        <p:spPr>
          <a:xfrm>
            <a:off x="2190135" y="591314"/>
            <a:ext cx="7811730" cy="523220"/>
          </a:xfrm>
          <a:prstGeom prst="rect">
            <a:avLst/>
          </a:prstGeom>
          <a:noFill/>
        </p:spPr>
        <p:txBody>
          <a:bodyPr wrap="square">
            <a:spAutoFit/>
          </a:bodyPr>
          <a:lstStyle/>
          <a:p>
            <a:pPr algn="ctr"/>
            <a:r>
              <a:rPr lang="en-IN" sz="2800" b="1" dirty="0">
                <a:solidFill>
                  <a:schemeClr val="accent6"/>
                </a:solidFill>
                <a:latin typeface="Arial Black" panose="020B0A04020102020204" pitchFamily="34" charset="0"/>
                <a:cs typeface="Arial" panose="020B0604020202020204" pitchFamily="34" charset="0"/>
              </a:rPr>
              <a:t>Visualizations</a:t>
            </a:r>
            <a:r>
              <a:rPr lang="en-US" sz="2800" b="1" dirty="0">
                <a:solidFill>
                  <a:schemeClr val="accent6"/>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BD7129F8-7D5A-4CCC-905A-FE39399C7953}"/>
              </a:ext>
            </a:extLst>
          </p:cNvPr>
          <p:cNvSpPr txBox="1"/>
          <p:nvPr/>
        </p:nvSpPr>
        <p:spPr>
          <a:xfrm>
            <a:off x="1247753" y="5187931"/>
            <a:ext cx="4118726" cy="1200329"/>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from above pie chart we can conclude that Age between 18 to 30 and 31 to 50 has high accident count.</a:t>
            </a:r>
          </a:p>
        </p:txBody>
      </p:sp>
      <p:pic>
        <p:nvPicPr>
          <p:cNvPr id="6" name="Picture 5">
            <a:extLst>
              <a:ext uri="{FF2B5EF4-FFF2-40B4-BE49-F238E27FC236}">
                <a16:creationId xmlns:a16="http://schemas.microsoft.com/office/drawing/2014/main" id="{0434CC7B-9E3A-C6B5-D618-D297686F67F9}"/>
              </a:ext>
            </a:extLst>
          </p:cNvPr>
          <p:cNvPicPr>
            <a:picLocks noChangeAspect="1"/>
          </p:cNvPicPr>
          <p:nvPr/>
        </p:nvPicPr>
        <p:blipFill>
          <a:blip r:embed="rId3"/>
          <a:stretch>
            <a:fillRect/>
          </a:stretch>
        </p:blipFill>
        <p:spPr>
          <a:xfrm>
            <a:off x="6096001" y="1352770"/>
            <a:ext cx="4739148" cy="3627850"/>
          </a:xfrm>
          <a:prstGeom prst="rect">
            <a:avLst/>
          </a:prstGeom>
        </p:spPr>
      </p:pic>
      <p:sp>
        <p:nvSpPr>
          <p:cNvPr id="7" name="TextBox 6">
            <a:extLst>
              <a:ext uri="{FF2B5EF4-FFF2-40B4-BE49-F238E27FC236}">
                <a16:creationId xmlns:a16="http://schemas.microsoft.com/office/drawing/2014/main" id="{CFA5943E-E284-7B6B-EBC4-73E57C864CD0}"/>
              </a:ext>
            </a:extLst>
          </p:cNvPr>
          <p:cNvSpPr txBox="1"/>
          <p:nvPr/>
        </p:nvSpPr>
        <p:spPr>
          <a:xfrm>
            <a:off x="5968179" y="5187931"/>
            <a:ext cx="4866969" cy="923330"/>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from above bar plot we can conclude that less driving experience drivers has high accident count.</a:t>
            </a:r>
          </a:p>
        </p:txBody>
      </p:sp>
    </p:spTree>
    <p:extLst>
      <p:ext uri="{BB962C8B-B14F-4D97-AF65-F5344CB8AC3E}">
        <p14:creationId xmlns:p14="http://schemas.microsoft.com/office/powerpoint/2010/main" val="1470133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58CB9E-5C7A-64B5-D832-6168DCE7FD1D}"/>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4" name="TextBox 3">
            <a:extLst>
              <a:ext uri="{FF2B5EF4-FFF2-40B4-BE49-F238E27FC236}">
                <a16:creationId xmlns:a16="http://schemas.microsoft.com/office/drawing/2014/main" id="{3CE7130A-DB1F-B1E9-5BF7-888C1FF9630E}"/>
              </a:ext>
            </a:extLst>
          </p:cNvPr>
          <p:cNvSpPr txBox="1"/>
          <p:nvPr/>
        </p:nvSpPr>
        <p:spPr>
          <a:xfrm>
            <a:off x="2190135" y="591314"/>
            <a:ext cx="7811730" cy="523220"/>
          </a:xfrm>
          <a:prstGeom prst="rect">
            <a:avLst/>
          </a:prstGeom>
          <a:noFill/>
        </p:spPr>
        <p:txBody>
          <a:bodyPr wrap="square">
            <a:spAutoFit/>
          </a:bodyPr>
          <a:lstStyle/>
          <a:p>
            <a:pPr algn="ctr"/>
            <a:r>
              <a:rPr lang="en-IN" sz="2800" b="1" dirty="0">
                <a:solidFill>
                  <a:schemeClr val="accent6"/>
                </a:solidFill>
                <a:latin typeface="Arial Black" panose="020B0A04020102020204" pitchFamily="34" charset="0"/>
                <a:cs typeface="Arial" panose="020B0604020202020204" pitchFamily="34" charset="0"/>
              </a:rPr>
              <a:t>Visualizations</a:t>
            </a:r>
            <a:r>
              <a:rPr lang="en-US" sz="2800" b="1" dirty="0">
                <a:solidFill>
                  <a:schemeClr val="accent6"/>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BD7129F8-7D5A-4CCC-905A-FE39399C7953}"/>
              </a:ext>
            </a:extLst>
          </p:cNvPr>
          <p:cNvSpPr txBox="1"/>
          <p:nvPr/>
        </p:nvSpPr>
        <p:spPr>
          <a:xfrm>
            <a:off x="844004" y="4976264"/>
            <a:ext cx="4209778" cy="1200329"/>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from above graph we can conclude that weather conditions don't seem to significantly impact the driving experience.</a:t>
            </a:r>
          </a:p>
        </p:txBody>
      </p:sp>
      <p:pic>
        <p:nvPicPr>
          <p:cNvPr id="11" name="Picture 10">
            <a:extLst>
              <a:ext uri="{FF2B5EF4-FFF2-40B4-BE49-F238E27FC236}">
                <a16:creationId xmlns:a16="http://schemas.microsoft.com/office/drawing/2014/main" id="{2BF45A8C-87BA-A784-33B3-C730266F00EB}"/>
              </a:ext>
            </a:extLst>
          </p:cNvPr>
          <p:cNvPicPr>
            <a:picLocks noChangeAspect="1"/>
          </p:cNvPicPr>
          <p:nvPr/>
        </p:nvPicPr>
        <p:blipFill>
          <a:blip r:embed="rId2"/>
          <a:stretch>
            <a:fillRect/>
          </a:stretch>
        </p:blipFill>
        <p:spPr>
          <a:xfrm>
            <a:off x="844004" y="1325591"/>
            <a:ext cx="4494912" cy="3420485"/>
          </a:xfrm>
          <a:prstGeom prst="rect">
            <a:avLst/>
          </a:prstGeom>
        </p:spPr>
      </p:pic>
      <p:pic>
        <p:nvPicPr>
          <p:cNvPr id="13" name="Picture 12">
            <a:extLst>
              <a:ext uri="{FF2B5EF4-FFF2-40B4-BE49-F238E27FC236}">
                <a16:creationId xmlns:a16="http://schemas.microsoft.com/office/drawing/2014/main" id="{5663E651-2CB9-BEF1-5BA3-6E88152165E9}"/>
              </a:ext>
            </a:extLst>
          </p:cNvPr>
          <p:cNvPicPr>
            <a:picLocks noChangeAspect="1"/>
          </p:cNvPicPr>
          <p:nvPr/>
        </p:nvPicPr>
        <p:blipFill>
          <a:blip r:embed="rId3"/>
          <a:stretch>
            <a:fillRect/>
          </a:stretch>
        </p:blipFill>
        <p:spPr>
          <a:xfrm>
            <a:off x="5779051" y="1234520"/>
            <a:ext cx="4913318" cy="3511556"/>
          </a:xfrm>
          <a:prstGeom prst="rect">
            <a:avLst/>
          </a:prstGeom>
        </p:spPr>
      </p:pic>
      <p:sp>
        <p:nvSpPr>
          <p:cNvPr id="14" name="TextBox 13">
            <a:extLst>
              <a:ext uri="{FF2B5EF4-FFF2-40B4-BE49-F238E27FC236}">
                <a16:creationId xmlns:a16="http://schemas.microsoft.com/office/drawing/2014/main" id="{E62D1740-BD6E-5915-D686-D2D607E58231}"/>
              </a:ext>
            </a:extLst>
          </p:cNvPr>
          <p:cNvSpPr txBox="1"/>
          <p:nvPr/>
        </p:nvSpPr>
        <p:spPr>
          <a:xfrm>
            <a:off x="5666727" y="4976264"/>
            <a:ext cx="5025642" cy="1477328"/>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Conclusion</a:t>
            </a:r>
            <a:r>
              <a:rPr lang="en-US" b="1" dirty="0">
                <a:solidFill>
                  <a:schemeClr val="accent6"/>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graph shows that </a:t>
            </a:r>
            <a:r>
              <a:rPr lang="en-US" noProof="1">
                <a:latin typeface="Arial" panose="020B0604020202020204" pitchFamily="34" charset="0"/>
                <a:cs typeface="Arial" panose="020B0604020202020204" pitchFamily="34" charset="0"/>
              </a:rPr>
              <a:t>Road_surface_type</a:t>
            </a:r>
            <a:r>
              <a:rPr lang="en-US" dirty="0">
                <a:latin typeface="Arial" panose="020B0604020202020204" pitchFamily="34" charset="0"/>
                <a:cs typeface="Arial" panose="020B0604020202020204" pitchFamily="34" charset="0"/>
              </a:rPr>
              <a:t> varies with </a:t>
            </a:r>
            <a:r>
              <a:rPr lang="en-US" noProof="1">
                <a:latin typeface="Arial" panose="020B0604020202020204" pitchFamily="34" charset="0"/>
                <a:cs typeface="Arial" panose="020B0604020202020204" pitchFamily="34" charset="0"/>
              </a:rPr>
              <a:t>Accident_severity, </a:t>
            </a:r>
            <a:r>
              <a:rPr lang="en-US" dirty="0">
                <a:latin typeface="Arial" panose="020B0604020202020204" pitchFamily="34" charset="0"/>
                <a:cs typeface="Arial" panose="020B0604020202020204" pitchFamily="34" charset="0"/>
              </a:rPr>
              <a:t>and </a:t>
            </a:r>
            <a:r>
              <a:rPr lang="en-US" noProof="1">
                <a:latin typeface="Arial" panose="020B0604020202020204" pitchFamily="34" charset="0"/>
                <a:cs typeface="Arial" panose="020B0604020202020204" pitchFamily="34" charset="0"/>
              </a:rPr>
              <a:t>Light_conditions</a:t>
            </a:r>
            <a:r>
              <a:rPr lang="en-US" dirty="0">
                <a:latin typeface="Arial" panose="020B0604020202020204" pitchFamily="34" charset="0"/>
                <a:cs typeface="Arial" panose="020B0604020202020204" pitchFamily="34" charset="0"/>
              </a:rPr>
              <a:t> influence this relationship, with noticeable variability especially in conditions 0 and 2.</a:t>
            </a:r>
          </a:p>
        </p:txBody>
      </p:sp>
    </p:spTree>
    <p:extLst>
      <p:ext uri="{BB962C8B-B14F-4D97-AF65-F5344CB8AC3E}">
        <p14:creationId xmlns:p14="http://schemas.microsoft.com/office/powerpoint/2010/main" val="159816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pic>
        <p:nvPicPr>
          <p:cNvPr id="6" name="Picture 5">
            <a:extLst>
              <a:ext uri="{FF2B5EF4-FFF2-40B4-BE49-F238E27FC236}">
                <a16:creationId xmlns:a16="http://schemas.microsoft.com/office/drawing/2014/main" id="{75B53404-6B33-A7D8-6EA3-02C500E78CEF}"/>
              </a:ext>
            </a:extLst>
          </p:cNvPr>
          <p:cNvPicPr>
            <a:picLocks noChangeAspect="1"/>
          </p:cNvPicPr>
          <p:nvPr/>
        </p:nvPicPr>
        <p:blipFill>
          <a:blip r:embed="rId3"/>
          <a:stretch>
            <a:fillRect/>
          </a:stretch>
        </p:blipFill>
        <p:spPr>
          <a:xfrm>
            <a:off x="254833" y="1258529"/>
            <a:ext cx="11828316" cy="5038396"/>
          </a:xfrm>
          <a:prstGeom prst="rect">
            <a:avLst/>
          </a:prstGeom>
        </p:spPr>
      </p:pic>
      <p:sp>
        <p:nvSpPr>
          <p:cNvPr id="2" name="TextBox 1"/>
          <p:cNvSpPr txBox="1"/>
          <p:nvPr/>
        </p:nvSpPr>
        <p:spPr>
          <a:xfrm>
            <a:off x="4691172" y="484909"/>
            <a:ext cx="2106791" cy="523220"/>
          </a:xfrm>
          <a:prstGeom prst="rect">
            <a:avLst/>
          </a:prstGeom>
          <a:noFill/>
        </p:spPr>
        <p:txBody>
          <a:bodyPr wrap="square" rtlCol="0">
            <a:spAutoFit/>
          </a:bodyPr>
          <a:lstStyle/>
          <a:p>
            <a:pPr algn="ctr"/>
            <a:r>
              <a:rPr lang="en-US" sz="2800" dirty="0" smtClean="0">
                <a:solidFill>
                  <a:schemeClr val="accent6">
                    <a:lumMod val="75000"/>
                  </a:schemeClr>
                </a:solidFill>
                <a:latin typeface="Arial Black" panose="020B0A04020102020204" pitchFamily="34" charset="0"/>
              </a:rPr>
              <a:t>Outliers</a:t>
            </a:r>
            <a:endParaRPr lang="en-US" sz="2400" dirty="0">
              <a:solidFill>
                <a:schemeClr val="accent6">
                  <a:lumMod val="75000"/>
                </a:schemeClr>
              </a:solidFill>
              <a:latin typeface="Arial Black" panose="020B0A04020102020204" pitchFamily="34" charset="0"/>
            </a:endParaRPr>
          </a:p>
        </p:txBody>
      </p:sp>
    </p:spTree>
    <p:extLst>
      <p:ext uri="{BB962C8B-B14F-4D97-AF65-F5344CB8AC3E}">
        <p14:creationId xmlns:p14="http://schemas.microsoft.com/office/powerpoint/2010/main" val="685681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8FF02FD-A7E0-84BC-08AE-FA2774AF31D6}"/>
              </a:ext>
            </a:extLst>
          </p:cNvPr>
          <p:cNvSpPr txBox="1"/>
          <p:nvPr/>
        </p:nvSpPr>
        <p:spPr>
          <a:xfrm>
            <a:off x="1322438" y="928411"/>
            <a:ext cx="7811730" cy="523220"/>
          </a:xfrm>
          <a:prstGeom prst="rect">
            <a:avLst/>
          </a:prstGeom>
          <a:noFill/>
        </p:spPr>
        <p:txBody>
          <a:bodyPr wrap="square">
            <a:spAutoFit/>
          </a:bodyPr>
          <a:lstStyle/>
          <a:p>
            <a:pPr algn="ctr"/>
            <a:r>
              <a:rPr lang="en-IN" sz="2800" b="1" dirty="0" smtClean="0">
                <a:solidFill>
                  <a:schemeClr val="accent6"/>
                </a:solidFill>
                <a:latin typeface="Arial Black" panose="020B0A04020102020204" pitchFamily="34" charset="0"/>
                <a:cs typeface="Arial" panose="020B0604020202020204" pitchFamily="34" charset="0"/>
              </a:rPr>
              <a:t>     Outliers</a:t>
            </a:r>
            <a:endParaRPr lang="en-US" b="1" dirty="0">
              <a:solidFill>
                <a:schemeClr val="accent6"/>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F4D76F7-069F-47B0-CAF5-EB171649CE27}"/>
              </a:ext>
            </a:extLst>
          </p:cNvPr>
          <p:cNvPicPr>
            <a:picLocks noChangeAspect="1"/>
          </p:cNvPicPr>
          <p:nvPr/>
        </p:nvPicPr>
        <p:blipFill>
          <a:blip r:embed="rId2"/>
          <a:stretch>
            <a:fillRect/>
          </a:stretch>
        </p:blipFill>
        <p:spPr>
          <a:xfrm>
            <a:off x="3234738" y="1748876"/>
            <a:ext cx="4732194" cy="3457311"/>
          </a:xfrm>
          <a:prstGeom prst="rect">
            <a:avLst/>
          </a:prstGeom>
        </p:spPr>
      </p:pic>
    </p:spTree>
    <p:extLst>
      <p:ext uri="{BB962C8B-B14F-4D97-AF65-F5344CB8AC3E}">
        <p14:creationId xmlns:p14="http://schemas.microsoft.com/office/powerpoint/2010/main" val="2639932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273" y="437945"/>
            <a:ext cx="3457432" cy="369332"/>
          </a:xfrm>
          <a:prstGeom prst="rect">
            <a:avLst/>
          </a:prstGeom>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Second Data Model</a:t>
            </a:r>
            <a:r>
              <a:rPr lang="en-US" b="1" dirty="0">
                <a:solidFill>
                  <a:schemeClr val="accent6"/>
                </a:solidFill>
                <a:latin typeface="Arial" panose="020B0604020202020204" pitchFamily="34" charset="0"/>
                <a:cs typeface="Arial" panose="020B0604020202020204" pitchFamily="34" charset="0"/>
              </a:rPr>
              <a:t>:</a:t>
            </a:r>
            <a:endParaRPr lang="en-US" b="1" dirty="0">
              <a:solidFill>
                <a:schemeClr val="accent6"/>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B31F5F3D-9DBE-BB2C-EFEF-B25DA37F9009}"/>
              </a:ext>
            </a:extLst>
          </p:cNvPr>
          <p:cNvGraphicFramePr>
            <a:graphicFrameLocks noGrp="1"/>
          </p:cNvGraphicFramePr>
          <p:nvPr>
            <p:extLst>
              <p:ext uri="{D42A27DB-BD31-4B8C-83A1-F6EECF244321}">
                <p14:modId xmlns:p14="http://schemas.microsoft.com/office/powerpoint/2010/main" val="390892727"/>
              </p:ext>
            </p:extLst>
          </p:nvPr>
        </p:nvGraphicFramePr>
        <p:xfrm>
          <a:off x="1350139" y="1250619"/>
          <a:ext cx="8468115" cy="3997049"/>
        </p:xfrm>
        <a:graphic>
          <a:graphicData uri="http://schemas.openxmlformats.org/drawingml/2006/table">
            <a:tbl>
              <a:tblPr>
                <a:tableStyleId>{3C2FFA5D-87B4-456A-9821-1D502468CF0F}</a:tableStyleId>
              </a:tblPr>
              <a:tblGrid>
                <a:gridCol w="1693623">
                  <a:extLst>
                    <a:ext uri="{9D8B030D-6E8A-4147-A177-3AD203B41FA5}">
                      <a16:colId xmlns:a16="http://schemas.microsoft.com/office/drawing/2014/main" val="440183330"/>
                    </a:ext>
                  </a:extLst>
                </a:gridCol>
                <a:gridCol w="1693623">
                  <a:extLst>
                    <a:ext uri="{9D8B030D-6E8A-4147-A177-3AD203B41FA5}">
                      <a16:colId xmlns:a16="http://schemas.microsoft.com/office/drawing/2014/main" val="4110527026"/>
                    </a:ext>
                  </a:extLst>
                </a:gridCol>
                <a:gridCol w="1693623">
                  <a:extLst>
                    <a:ext uri="{9D8B030D-6E8A-4147-A177-3AD203B41FA5}">
                      <a16:colId xmlns:a16="http://schemas.microsoft.com/office/drawing/2014/main" val="2148831518"/>
                    </a:ext>
                  </a:extLst>
                </a:gridCol>
                <a:gridCol w="1693623">
                  <a:extLst>
                    <a:ext uri="{9D8B030D-6E8A-4147-A177-3AD203B41FA5}">
                      <a16:colId xmlns:a16="http://schemas.microsoft.com/office/drawing/2014/main" val="2178507281"/>
                    </a:ext>
                  </a:extLst>
                </a:gridCol>
                <a:gridCol w="1693623">
                  <a:extLst>
                    <a:ext uri="{9D8B030D-6E8A-4147-A177-3AD203B41FA5}">
                      <a16:colId xmlns:a16="http://schemas.microsoft.com/office/drawing/2014/main" val="2537383307"/>
                    </a:ext>
                  </a:extLst>
                </a:gridCol>
              </a:tblGrid>
              <a:tr h="35377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Model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effectLst/>
                        </a:rPr>
                        <a:t>F1-Score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157165"/>
                  </a:ext>
                </a:extLst>
              </a:tr>
              <a:tr h="619104">
                <a:tc>
                  <a:txBody>
                    <a:bodyPr/>
                    <a:lstStyle/>
                    <a:p>
                      <a:pPr algn="l" fontAlgn="ctr"/>
                      <a:r>
                        <a:rPr lang="en-IN" dirty="0" smtClean="0">
                          <a:effectLst/>
                        </a:rPr>
                        <a:t>Logistic Regression</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smtClean="0">
                          <a:effectLst/>
                        </a:rPr>
                        <a:t>52.040326</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0.576205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0.507799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0.539843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4936459"/>
                  </a:ext>
                </a:extLst>
              </a:tr>
              <a:tr h="410899">
                <a:tc>
                  <a:txBody>
                    <a:bodyPr/>
                    <a:lstStyle/>
                    <a:p>
                      <a:pPr algn="l" fontAlgn="ctr"/>
                      <a:r>
                        <a:rPr lang="en-IN" dirty="0" smtClean="0">
                          <a:effectLst/>
                        </a:rPr>
                        <a:t>Decision Tree</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96.015362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0.928220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0.989518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0.957889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89039"/>
                  </a:ext>
                </a:extLst>
              </a:tr>
              <a:tr h="619104">
                <a:tc>
                  <a:txBody>
                    <a:bodyPr/>
                    <a:lstStyle/>
                    <a:p>
                      <a:pPr algn="l" fontAlgn="ctr"/>
                      <a:r>
                        <a:rPr lang="en-IN" dirty="0" smtClean="0">
                          <a:effectLst/>
                        </a:rPr>
                        <a:t>Random Forest</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89.942391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0.801868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0.990285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0.886172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161714"/>
                  </a:ext>
                </a:extLst>
              </a:tr>
              <a:tr h="715935">
                <a:tc>
                  <a:txBody>
                    <a:bodyPr/>
                    <a:lstStyle/>
                    <a:p>
                      <a:pPr algn="l" fontAlgn="ctr"/>
                      <a:r>
                        <a:rPr lang="en-IN" dirty="0" smtClean="0">
                          <a:effectLst/>
                        </a:rPr>
                        <a:t>Support Vector Machine</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57.729237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0.599312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0.563048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0.580614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8556739"/>
                  </a:ext>
                </a:extLst>
              </a:tr>
              <a:tr h="385750">
                <a:tc>
                  <a:txBody>
                    <a:bodyPr/>
                    <a:lstStyle/>
                    <a:p>
                      <a:pPr algn="l" fontAlgn="ctr"/>
                      <a:r>
                        <a:rPr lang="en-IN" dirty="0" smtClean="0">
                          <a:effectLst/>
                        </a:rPr>
                        <a:t>Naïve Bayes</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51.752280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0.537365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0.505550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0.520972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777581"/>
                  </a:ext>
                </a:extLst>
              </a:tr>
              <a:tr h="619104">
                <a:tc>
                  <a:txBody>
                    <a:bodyPr/>
                    <a:lstStyle/>
                    <a:p>
                      <a:pPr algn="l" fontAlgn="ctr"/>
                      <a:r>
                        <a:rPr lang="en-IN" dirty="0" smtClean="0">
                          <a:effectLst/>
                        </a:rPr>
                        <a:t>K-Nearest Neighbour</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59.433509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0.508850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effectLst/>
                        </a:rPr>
                        <a:t>0.599652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effectLst/>
                        </a:rPr>
                        <a:t>0.550532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97976"/>
                  </a:ext>
                </a:extLst>
              </a:tr>
            </a:tbl>
          </a:graphicData>
        </a:graphic>
      </p:graphicFrame>
      <p:sp>
        <p:nvSpPr>
          <p:cNvPr id="5" name="Rectangle 4"/>
          <p:cNvSpPr/>
          <p:nvPr/>
        </p:nvSpPr>
        <p:spPr>
          <a:xfrm>
            <a:off x="705273" y="5606136"/>
            <a:ext cx="8946727" cy="646331"/>
          </a:xfrm>
          <a:prstGeom prst="rect">
            <a:avLst/>
          </a:prstGeom>
        </p:spPr>
        <p:txBody>
          <a:bodyPr wrap="square">
            <a:spAutoFit/>
          </a:bodyPr>
          <a:lstStyle/>
          <a:p>
            <a:pPr marL="285750" indent="-285750">
              <a:buFont typeface="Wingdings" panose="05000000000000000000" pitchFamily="2" charset="2"/>
              <a:buChar char="v"/>
            </a:pPr>
            <a:r>
              <a:rPr lang="en-IN" b="1" dirty="0" smtClean="0">
                <a:solidFill>
                  <a:schemeClr val="accent6"/>
                </a:solidFill>
              </a:rPr>
              <a:t>Conclusion: </a:t>
            </a:r>
            <a:r>
              <a:rPr lang="en-IN" dirty="0" smtClean="0"/>
              <a:t>From above table </a:t>
            </a:r>
            <a:r>
              <a:rPr lang="en-US" dirty="0" smtClean="0"/>
              <a:t>Random Forest</a:t>
            </a:r>
            <a:r>
              <a:rPr lang="en-IN" dirty="0" smtClean="0">
                <a:solidFill>
                  <a:schemeClr val="accent6"/>
                </a:solidFill>
              </a:rPr>
              <a:t> </a:t>
            </a:r>
            <a:r>
              <a:rPr lang="en-US" dirty="0" smtClean="0"/>
              <a:t>is giving </a:t>
            </a:r>
            <a:r>
              <a:rPr lang="en-US" dirty="0"/>
              <a:t>me </a:t>
            </a:r>
            <a:r>
              <a:rPr lang="en-US" dirty="0" smtClean="0"/>
              <a:t>best result</a:t>
            </a:r>
            <a:r>
              <a:rPr lang="en-US" b="1" dirty="0" smtClean="0"/>
              <a:t>.</a:t>
            </a:r>
            <a:endParaRPr lang="en-US" b="1" dirty="0"/>
          </a:p>
          <a:p>
            <a:pPr marL="285750" indent="-285750">
              <a:buFont typeface="Wingdings" panose="05000000000000000000" pitchFamily="2" charset="2"/>
              <a:buChar char="v"/>
            </a:pPr>
            <a:endParaRPr lang="en-US" b="1" dirty="0"/>
          </a:p>
        </p:txBody>
      </p:sp>
    </p:spTree>
    <p:extLst>
      <p:ext uri="{BB962C8B-B14F-4D97-AF65-F5344CB8AC3E}">
        <p14:creationId xmlns:p14="http://schemas.microsoft.com/office/powerpoint/2010/main" val="3151869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2850A2-77A7-900D-D0B1-2B5BFF0AD952}"/>
              </a:ext>
            </a:extLst>
          </p:cNvPr>
          <p:cNvSpPr txBox="1"/>
          <p:nvPr/>
        </p:nvSpPr>
        <p:spPr>
          <a:xfrm>
            <a:off x="1322438" y="1548898"/>
            <a:ext cx="7962388" cy="369332"/>
          </a:xfrm>
          <a:prstGeom prst="rect">
            <a:avLst/>
          </a:prstGeom>
          <a:noFill/>
        </p:spPr>
        <p:txBody>
          <a:bodyPr wrap="square">
            <a:spAutoFit/>
          </a:bodyPr>
          <a:lstStyle/>
          <a:p>
            <a:pPr marL="285750" indent="-285750">
              <a:buFont typeface="Wingdings" panose="05000000000000000000" pitchFamily="2" charset="2"/>
              <a:buChar char="v"/>
            </a:pPr>
            <a:r>
              <a:rPr lang="en-IN" dirty="0">
                <a:solidFill>
                  <a:schemeClr val="accent6"/>
                </a:solidFill>
              </a:rPr>
              <a:t>Conclusion</a:t>
            </a:r>
            <a:r>
              <a:rPr lang="en-IN" dirty="0"/>
              <a:t>: My best fitted model is Random Forest.</a:t>
            </a:r>
          </a:p>
        </p:txBody>
      </p:sp>
      <p:sp>
        <p:nvSpPr>
          <p:cNvPr id="5" name="TextBox 4">
            <a:extLst>
              <a:ext uri="{FF2B5EF4-FFF2-40B4-BE49-F238E27FC236}">
                <a16:creationId xmlns:a16="http://schemas.microsoft.com/office/drawing/2014/main" id="{7561D552-EA3C-9F63-3F82-6645B39596C7}"/>
              </a:ext>
            </a:extLst>
          </p:cNvPr>
          <p:cNvSpPr txBox="1"/>
          <p:nvPr/>
        </p:nvSpPr>
        <p:spPr>
          <a:xfrm>
            <a:off x="1322438" y="1113077"/>
            <a:ext cx="7811730" cy="369332"/>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Graph of best fitted Second model</a:t>
            </a:r>
            <a:r>
              <a:rPr lang="en-US" b="1" dirty="0">
                <a:solidFill>
                  <a:schemeClr val="accent6"/>
                </a:solidFill>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F20AF6B3-4A1D-3AA6-B131-02290F257064}"/>
              </a:ext>
            </a:extLst>
          </p:cNvPr>
          <p:cNvSpPr txBox="1"/>
          <p:nvPr/>
        </p:nvSpPr>
        <p:spPr>
          <a:xfrm>
            <a:off x="4933333" y="5657973"/>
            <a:ext cx="1283111" cy="369332"/>
          </a:xfrm>
          <a:prstGeom prst="rect">
            <a:avLst/>
          </a:prstGeom>
          <a:noFill/>
        </p:spPr>
        <p:txBody>
          <a:bodyPr wrap="square">
            <a:spAutoFit/>
          </a:bodyPr>
          <a:lstStyle/>
          <a:p>
            <a:pPr algn="ctr"/>
            <a:r>
              <a:rPr lang="en-US" dirty="0">
                <a:solidFill>
                  <a:schemeClr val="accent6"/>
                </a:solidFill>
              </a:rPr>
              <a:t>AUCROC</a:t>
            </a:r>
            <a:endParaRPr lang="en-IN" dirty="0"/>
          </a:p>
        </p:txBody>
      </p:sp>
      <p:pic>
        <p:nvPicPr>
          <p:cNvPr id="7" name="Picture 6">
            <a:extLst>
              <a:ext uri="{FF2B5EF4-FFF2-40B4-BE49-F238E27FC236}">
                <a16:creationId xmlns:a16="http://schemas.microsoft.com/office/drawing/2014/main" id="{F0C62D3D-C733-0875-6FA9-103E00A722F3}"/>
              </a:ext>
            </a:extLst>
          </p:cNvPr>
          <p:cNvPicPr>
            <a:picLocks noChangeAspect="1"/>
          </p:cNvPicPr>
          <p:nvPr/>
        </p:nvPicPr>
        <p:blipFill>
          <a:blip r:embed="rId2"/>
          <a:stretch>
            <a:fillRect/>
          </a:stretch>
        </p:blipFill>
        <p:spPr>
          <a:xfrm>
            <a:off x="3227726" y="1984719"/>
            <a:ext cx="4694327" cy="3566469"/>
          </a:xfrm>
          <a:prstGeom prst="rect">
            <a:avLst/>
          </a:prstGeom>
        </p:spPr>
      </p:pic>
    </p:spTree>
    <p:extLst>
      <p:ext uri="{BB962C8B-B14F-4D97-AF65-F5344CB8AC3E}">
        <p14:creationId xmlns:p14="http://schemas.microsoft.com/office/powerpoint/2010/main" val="3936624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8F63A3B-78C7-47BE-AE5E-E10140E04643}" type="slidenum">
              <a:rPr lang="en-US" smtClean="0"/>
              <a:pPr/>
              <a:t>16</a:t>
            </a:fld>
            <a:endParaRPr lang="en-US" dirty="0"/>
          </a:p>
        </p:txBody>
      </p:sp>
      <p:sp>
        <p:nvSpPr>
          <p:cNvPr id="5" name="TextBox 4">
            <a:extLst>
              <a:ext uri="{FF2B5EF4-FFF2-40B4-BE49-F238E27FC236}">
                <a16:creationId xmlns:a16="http://schemas.microsoft.com/office/drawing/2014/main" id="{2AADAD1F-AA0C-F02C-0D1B-F709367018B3}"/>
              </a:ext>
            </a:extLst>
          </p:cNvPr>
          <p:cNvSpPr txBox="1"/>
          <p:nvPr/>
        </p:nvSpPr>
        <p:spPr>
          <a:xfrm>
            <a:off x="761999" y="1332344"/>
            <a:ext cx="6105832" cy="369332"/>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Third Data Model</a:t>
            </a:r>
            <a:r>
              <a:rPr lang="en-US" b="1" dirty="0">
                <a:solidFill>
                  <a:schemeClr val="accent6"/>
                </a:solidFill>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D728D870-0773-F4DE-9176-CBE0AE21DD90}"/>
              </a:ext>
            </a:extLst>
          </p:cNvPr>
          <p:cNvSpPr txBox="1"/>
          <p:nvPr/>
        </p:nvSpPr>
        <p:spPr>
          <a:xfrm>
            <a:off x="653844" y="4190707"/>
            <a:ext cx="9788015" cy="677108"/>
          </a:xfrm>
          <a:prstGeom prst="rect">
            <a:avLst/>
          </a:prstGeom>
          <a:noFill/>
        </p:spPr>
        <p:txBody>
          <a:bodyPr wrap="square">
            <a:spAutoFit/>
          </a:bodyPr>
          <a:lstStyle/>
          <a:p>
            <a:pPr marL="285750" indent="-285750">
              <a:buFont typeface="Wingdings" panose="05000000000000000000" pitchFamily="2" charset="2"/>
              <a:buChar char="v"/>
            </a:pPr>
            <a:r>
              <a:rPr lang="en-IN" sz="2000" dirty="0">
                <a:solidFill>
                  <a:schemeClr val="accent6"/>
                </a:solidFill>
              </a:rPr>
              <a:t>Conclusion</a:t>
            </a:r>
            <a:r>
              <a:rPr lang="en-IN" dirty="0"/>
              <a:t>: feature selection is not </a:t>
            </a:r>
            <a:r>
              <a:rPr lang="en-IN" dirty="0" smtClean="0"/>
              <a:t>suitable </a:t>
            </a:r>
            <a:r>
              <a:rPr lang="en-IN" dirty="0"/>
              <a:t>for my data because it is reducing the Accuracy of a model</a:t>
            </a:r>
          </a:p>
        </p:txBody>
      </p:sp>
      <p:graphicFrame>
        <p:nvGraphicFramePr>
          <p:cNvPr id="7" name="Table 6">
            <a:extLst>
              <a:ext uri="{FF2B5EF4-FFF2-40B4-BE49-F238E27FC236}">
                <a16:creationId xmlns:a16="http://schemas.microsoft.com/office/drawing/2014/main" id="{B7F1C106-CA8C-E5FF-DE12-AE0C46680949}"/>
              </a:ext>
            </a:extLst>
          </p:cNvPr>
          <p:cNvGraphicFramePr>
            <a:graphicFrameLocks noGrp="1"/>
          </p:cNvGraphicFramePr>
          <p:nvPr>
            <p:extLst>
              <p:ext uri="{D42A27DB-BD31-4B8C-83A1-F6EECF244321}">
                <p14:modId xmlns:p14="http://schemas.microsoft.com/office/powerpoint/2010/main" val="3648970981"/>
              </p:ext>
            </p:extLst>
          </p:nvPr>
        </p:nvGraphicFramePr>
        <p:xfrm>
          <a:off x="1022869" y="2251543"/>
          <a:ext cx="8892645" cy="1177457"/>
        </p:xfrm>
        <a:graphic>
          <a:graphicData uri="http://schemas.openxmlformats.org/drawingml/2006/table">
            <a:tbl>
              <a:tblPr>
                <a:tableStyleId>{284E427A-3D55-4303-BF80-6455036E1DE7}</a:tableStyleId>
              </a:tblPr>
              <a:tblGrid>
                <a:gridCol w="1778529">
                  <a:extLst>
                    <a:ext uri="{9D8B030D-6E8A-4147-A177-3AD203B41FA5}">
                      <a16:colId xmlns:a16="http://schemas.microsoft.com/office/drawing/2014/main" val="1784342663"/>
                    </a:ext>
                  </a:extLst>
                </a:gridCol>
                <a:gridCol w="1778529">
                  <a:extLst>
                    <a:ext uri="{9D8B030D-6E8A-4147-A177-3AD203B41FA5}">
                      <a16:colId xmlns:a16="http://schemas.microsoft.com/office/drawing/2014/main" val="1223869545"/>
                    </a:ext>
                  </a:extLst>
                </a:gridCol>
                <a:gridCol w="1778529">
                  <a:extLst>
                    <a:ext uri="{9D8B030D-6E8A-4147-A177-3AD203B41FA5}">
                      <a16:colId xmlns:a16="http://schemas.microsoft.com/office/drawing/2014/main" val="4007630556"/>
                    </a:ext>
                  </a:extLst>
                </a:gridCol>
                <a:gridCol w="1778529">
                  <a:extLst>
                    <a:ext uri="{9D8B030D-6E8A-4147-A177-3AD203B41FA5}">
                      <a16:colId xmlns:a16="http://schemas.microsoft.com/office/drawing/2014/main" val="3107148679"/>
                    </a:ext>
                  </a:extLst>
                </a:gridCol>
                <a:gridCol w="1778529">
                  <a:extLst>
                    <a:ext uri="{9D8B030D-6E8A-4147-A177-3AD203B41FA5}">
                      <a16:colId xmlns:a16="http://schemas.microsoft.com/office/drawing/2014/main" val="3521259782"/>
                    </a:ext>
                  </a:extLst>
                </a:gridCol>
              </a:tblGrid>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Model Name</a:t>
                      </a:r>
                    </a:p>
                  </a:txBody>
                  <a:tcPr anchor="ctr"/>
                </a:tc>
                <a:tc>
                  <a:txBody>
                    <a:bodyPr/>
                    <a:lstStyle/>
                    <a:p>
                      <a:pPr algn="ctr" fontAlgn="ctr"/>
                      <a:r>
                        <a:rPr lang="en-IN" b="1" dirty="0">
                          <a:effectLst/>
                        </a:rPr>
                        <a:t>Accuracy</a:t>
                      </a:r>
                    </a:p>
                  </a:txBody>
                  <a:tcPr anchor="ctr"/>
                </a:tc>
                <a:tc>
                  <a:txBody>
                    <a:bodyPr/>
                    <a:lstStyle/>
                    <a:p>
                      <a:pPr algn="ctr" fontAlgn="ctr"/>
                      <a:r>
                        <a:rPr lang="en-IN" b="1" dirty="0">
                          <a:effectLst/>
                        </a:rPr>
                        <a:t>Precision</a:t>
                      </a:r>
                    </a:p>
                  </a:txBody>
                  <a:tcPr anchor="ctr"/>
                </a:tc>
                <a:tc>
                  <a:txBody>
                    <a:bodyPr/>
                    <a:lstStyle/>
                    <a:p>
                      <a:pPr algn="ctr" fontAlgn="ctr"/>
                      <a:r>
                        <a:rPr lang="en-IN" b="1" dirty="0">
                          <a:effectLst/>
                        </a:rPr>
                        <a:t>Recall</a:t>
                      </a:r>
                    </a:p>
                  </a:txBody>
                  <a:tcPr anchor="ctr"/>
                </a:tc>
                <a:tc>
                  <a:txBody>
                    <a:bodyPr/>
                    <a:lstStyle/>
                    <a:p>
                      <a:pPr algn="ctr"/>
                      <a:r>
                        <a:rPr lang="en-IN" b="1" dirty="0">
                          <a:effectLst/>
                        </a:rPr>
                        <a:t>F1-Score</a:t>
                      </a:r>
                      <a:endParaRPr lang="en-IN" dirty="0"/>
                    </a:p>
                  </a:txBody>
                  <a:tcPr/>
                </a:tc>
                <a:extLst>
                  <a:ext uri="{0D108BD9-81ED-4DB2-BD59-A6C34878D82A}">
                    <a16:rowId xmlns:a16="http://schemas.microsoft.com/office/drawing/2014/main" val="1215085129"/>
                  </a:ext>
                </a:extLst>
              </a:tr>
              <a:tr h="0">
                <a:tc>
                  <a:txBody>
                    <a:bodyPr/>
                    <a:lstStyle/>
                    <a:p>
                      <a:pPr algn="l" fontAlgn="ctr"/>
                      <a:r>
                        <a:rPr lang="en-IN" dirty="0">
                          <a:effectLst/>
                        </a:rPr>
                        <a:t>RFE</a:t>
                      </a:r>
                    </a:p>
                  </a:txBody>
                  <a:tcPr anchor="ctr"/>
                </a:tc>
                <a:tc>
                  <a:txBody>
                    <a:bodyPr/>
                    <a:lstStyle/>
                    <a:p>
                      <a:pPr algn="r" fontAlgn="ctr"/>
                      <a:r>
                        <a:rPr lang="en-IN" dirty="0">
                          <a:effectLst/>
                        </a:rPr>
                        <a:t>82.058310</a:t>
                      </a:r>
                    </a:p>
                  </a:txBody>
                  <a:tcPr anchor="ctr"/>
                </a:tc>
                <a:tc>
                  <a:txBody>
                    <a:bodyPr/>
                    <a:lstStyle/>
                    <a:p>
                      <a:pPr algn="r" fontAlgn="ctr"/>
                      <a:r>
                        <a:rPr lang="en-IN">
                          <a:effectLst/>
                        </a:rPr>
                        <a:t>0.745158</a:t>
                      </a:r>
                    </a:p>
                  </a:txBody>
                  <a:tcPr anchor="ctr"/>
                </a:tc>
                <a:tc>
                  <a:txBody>
                    <a:bodyPr/>
                    <a:lstStyle/>
                    <a:p>
                      <a:pPr algn="r" fontAlgn="ctr"/>
                      <a:r>
                        <a:rPr lang="en-IN">
                          <a:effectLst/>
                        </a:rPr>
                        <a:t>0.869203</a:t>
                      </a:r>
                    </a:p>
                  </a:txBody>
                  <a:tcPr anchor="ctr"/>
                </a:tc>
                <a:tc>
                  <a:txBody>
                    <a:bodyPr/>
                    <a:lstStyle/>
                    <a:p>
                      <a:pPr algn="r" fontAlgn="ctr"/>
                      <a:r>
                        <a:rPr lang="en-IN">
                          <a:effectLst/>
                        </a:rPr>
                        <a:t>0.802415</a:t>
                      </a:r>
                    </a:p>
                  </a:txBody>
                  <a:tcPr anchor="ctr"/>
                </a:tc>
                <a:extLst>
                  <a:ext uri="{0D108BD9-81ED-4DB2-BD59-A6C34878D82A}">
                    <a16:rowId xmlns:a16="http://schemas.microsoft.com/office/drawing/2014/main" val="3233330200"/>
                  </a:ext>
                </a:extLst>
              </a:tr>
              <a:tr h="445937">
                <a:tc>
                  <a:txBody>
                    <a:bodyPr/>
                    <a:lstStyle/>
                    <a:p>
                      <a:pPr algn="l" fontAlgn="ctr"/>
                      <a:r>
                        <a:rPr lang="en-IN" dirty="0" smtClean="0">
                          <a:effectLst/>
                        </a:rPr>
                        <a:t>Chi-square</a:t>
                      </a:r>
                      <a:endParaRPr lang="en-IN" dirty="0">
                        <a:effectLst/>
                      </a:endParaRPr>
                    </a:p>
                  </a:txBody>
                  <a:tcPr anchor="ctr"/>
                </a:tc>
                <a:tc>
                  <a:txBody>
                    <a:bodyPr/>
                    <a:lstStyle/>
                    <a:p>
                      <a:pPr algn="r" fontAlgn="ctr"/>
                      <a:r>
                        <a:rPr lang="en-IN">
                          <a:effectLst/>
                        </a:rPr>
                        <a:t>75.654124</a:t>
                      </a:r>
                    </a:p>
                  </a:txBody>
                  <a:tcPr anchor="ctr"/>
                </a:tc>
                <a:tc>
                  <a:txBody>
                    <a:bodyPr/>
                    <a:lstStyle/>
                    <a:p>
                      <a:pPr algn="r" fontAlgn="ctr"/>
                      <a:r>
                        <a:rPr lang="en-IN">
                          <a:effectLst/>
                        </a:rPr>
                        <a:t>0.697248</a:t>
                      </a:r>
                    </a:p>
                  </a:txBody>
                  <a:tcPr anchor="ctr"/>
                </a:tc>
                <a:tc>
                  <a:txBody>
                    <a:bodyPr/>
                    <a:lstStyle/>
                    <a:p>
                      <a:pPr algn="r" fontAlgn="ctr"/>
                      <a:r>
                        <a:rPr lang="en-IN">
                          <a:effectLst/>
                        </a:rPr>
                        <a:t>0.781268</a:t>
                      </a:r>
                    </a:p>
                  </a:txBody>
                  <a:tcPr anchor="ctr"/>
                </a:tc>
                <a:tc>
                  <a:txBody>
                    <a:bodyPr/>
                    <a:lstStyle/>
                    <a:p>
                      <a:pPr algn="r" fontAlgn="ctr"/>
                      <a:r>
                        <a:rPr lang="en-IN" dirty="0">
                          <a:effectLst/>
                        </a:rPr>
                        <a:t>0.736870</a:t>
                      </a:r>
                    </a:p>
                  </a:txBody>
                  <a:tcPr anchor="ctr"/>
                </a:tc>
                <a:extLst>
                  <a:ext uri="{0D108BD9-81ED-4DB2-BD59-A6C34878D82A}">
                    <a16:rowId xmlns:a16="http://schemas.microsoft.com/office/drawing/2014/main" val="1924127084"/>
                  </a:ext>
                </a:extLst>
              </a:tr>
            </a:tbl>
          </a:graphicData>
        </a:graphic>
      </p:graphicFrame>
    </p:spTree>
    <p:extLst>
      <p:ext uri="{BB962C8B-B14F-4D97-AF65-F5344CB8AC3E}">
        <p14:creationId xmlns:p14="http://schemas.microsoft.com/office/powerpoint/2010/main" val="1035667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17</a:t>
            </a:fld>
            <a:endParaRPr lang="en-US" dirty="0"/>
          </a:p>
        </p:txBody>
      </p:sp>
      <p:graphicFrame>
        <p:nvGraphicFramePr>
          <p:cNvPr id="11"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3343533011"/>
              </p:ext>
            </p:extLst>
          </p:nvPr>
        </p:nvGraphicFramePr>
        <p:xfrm>
          <a:off x="471199" y="1753848"/>
          <a:ext cx="8160152" cy="1987710"/>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tblGrid>
              <a:tr h="662570">
                <a:tc>
                  <a:txBody>
                    <a:bodyPr/>
                    <a:lstStyle/>
                    <a:p>
                      <a:r>
                        <a:rPr lang="en-US" dirty="0"/>
                        <a:t>Techniques</a:t>
                      </a:r>
                    </a:p>
                  </a:txBody>
                  <a:tcPr anchor="ctr">
                    <a:solidFill>
                      <a:schemeClr val="accent2">
                        <a:lumMod val="20000"/>
                        <a:lumOff val="80000"/>
                      </a:schemeClr>
                    </a:solidFill>
                  </a:tcPr>
                </a:tc>
                <a:tc>
                  <a:txBody>
                    <a:bodyPr/>
                    <a:lstStyle/>
                    <a:p>
                      <a:r>
                        <a:rPr lang="en-US" dirty="0"/>
                        <a:t>Validation</a:t>
                      </a:r>
                    </a:p>
                  </a:txBody>
                  <a:tcPr anchor="ctr">
                    <a:solidFill>
                      <a:schemeClr val="accent2">
                        <a:lumMod val="20000"/>
                        <a:lumOff val="80000"/>
                      </a:schemeClr>
                    </a:solidFill>
                  </a:tcPr>
                </a:tc>
                <a:extLst>
                  <a:ext uri="{0D108BD9-81ED-4DB2-BD59-A6C34878D82A}">
                    <a16:rowId xmlns:a16="http://schemas.microsoft.com/office/drawing/2014/main" val="2865033212"/>
                  </a:ext>
                </a:extLst>
              </a:tr>
              <a:tr h="662570">
                <a:tc>
                  <a:txBody>
                    <a:bodyPr/>
                    <a:lstStyle/>
                    <a:p>
                      <a:r>
                        <a:rPr lang="en-US" dirty="0"/>
                        <a:t>Cross validation</a:t>
                      </a:r>
                    </a:p>
                  </a:txBody>
                  <a:tcPr anchor="ctr">
                    <a:solidFill>
                      <a:schemeClr val="accent2">
                        <a:lumMod val="60000"/>
                        <a:lumOff val="40000"/>
                      </a:schemeClr>
                    </a:solidFill>
                  </a:tcPr>
                </a:tc>
                <a:tc>
                  <a:txBody>
                    <a:bodyPr/>
                    <a:lstStyle/>
                    <a:p>
                      <a:r>
                        <a:rPr lang="en-US" dirty="0"/>
                        <a:t> 0.94</a:t>
                      </a:r>
                    </a:p>
                  </a:txBody>
                  <a:tcPr anchor="ctr">
                    <a:solidFill>
                      <a:schemeClr val="accent2">
                        <a:lumMod val="60000"/>
                        <a:lumOff val="40000"/>
                      </a:schemeClr>
                    </a:solidFill>
                  </a:tcPr>
                </a:tc>
                <a:extLst>
                  <a:ext uri="{0D108BD9-81ED-4DB2-BD59-A6C34878D82A}">
                    <a16:rowId xmlns:a16="http://schemas.microsoft.com/office/drawing/2014/main" val="773796761"/>
                  </a:ext>
                </a:extLst>
              </a:tr>
              <a:tr h="662570">
                <a:tc>
                  <a:txBody>
                    <a:bodyPr/>
                    <a:lstStyle/>
                    <a:p>
                      <a:r>
                        <a:rPr lang="en-US" dirty="0"/>
                        <a:t>Stratified K-Fold</a:t>
                      </a:r>
                    </a:p>
                  </a:txBody>
                  <a:tcPr anchor="ctr">
                    <a:solidFill>
                      <a:schemeClr val="accent2">
                        <a:lumMod val="20000"/>
                        <a:lumOff val="80000"/>
                      </a:schemeClr>
                    </a:solidFill>
                  </a:tcPr>
                </a:tc>
                <a:tc>
                  <a:txBody>
                    <a:bodyPr/>
                    <a:lstStyle/>
                    <a:p>
                      <a:r>
                        <a:rPr lang="en-US" dirty="0"/>
                        <a:t> 0.94</a:t>
                      </a:r>
                    </a:p>
                  </a:txBody>
                  <a:tcPr anchor="ctr">
                    <a:solidFill>
                      <a:schemeClr val="accent2">
                        <a:lumMod val="20000"/>
                        <a:lumOff val="80000"/>
                      </a:schemeClr>
                    </a:solidFill>
                  </a:tcPr>
                </a:tc>
                <a:extLst>
                  <a:ext uri="{0D108BD9-81ED-4DB2-BD59-A6C34878D82A}">
                    <a16:rowId xmlns:a16="http://schemas.microsoft.com/office/drawing/2014/main" val="1789202252"/>
                  </a:ext>
                </a:extLst>
              </a:tr>
            </a:tbl>
          </a:graphicData>
        </a:graphic>
      </p:graphicFrame>
      <p:sp>
        <p:nvSpPr>
          <p:cNvPr id="12" name="TextBox 11">
            <a:extLst>
              <a:ext uri="{FF2B5EF4-FFF2-40B4-BE49-F238E27FC236}">
                <a16:creationId xmlns:a16="http://schemas.microsoft.com/office/drawing/2014/main" id="{D5357AFB-5EB3-83D9-527C-4DD4EFEB09A6}"/>
              </a:ext>
            </a:extLst>
          </p:cNvPr>
          <p:cNvSpPr txBox="1"/>
          <p:nvPr/>
        </p:nvSpPr>
        <p:spPr>
          <a:xfrm>
            <a:off x="335222" y="4162175"/>
            <a:ext cx="7792065" cy="923330"/>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accent6"/>
                </a:solidFill>
                <a:latin typeface="Arial" panose="020B0604020202020204" pitchFamily="34" charset="0"/>
                <a:cs typeface="Arial" panose="020B0604020202020204" pitchFamily="34" charset="0"/>
              </a:rPr>
              <a:t>Conclusion: </a:t>
            </a:r>
            <a:r>
              <a:rPr lang="en-US" dirty="0">
                <a:latin typeface="Arial" panose="020B0604020202020204" pitchFamily="34" charset="0"/>
                <a:cs typeface="Arial" panose="020B0604020202020204" pitchFamily="34" charset="0"/>
              </a:rPr>
              <a:t>For the Random Forest model, the validation results indicate a strong performance, with both Cross validation and Stratified K-Fold producing a validation score of 0.94.</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3307507" y="920156"/>
            <a:ext cx="3397277" cy="523220"/>
          </a:xfrm>
          <a:prstGeom prst="rect">
            <a:avLst/>
          </a:prstGeom>
        </p:spPr>
        <p:txBody>
          <a:bodyPr wrap="none">
            <a:spAutoFit/>
          </a:bodyPr>
          <a:lstStyle/>
          <a:p>
            <a:r>
              <a:rPr lang="en-US" sz="2800" b="1" dirty="0">
                <a:solidFill>
                  <a:schemeClr val="accent6">
                    <a:lumMod val="75000"/>
                  </a:schemeClr>
                </a:solidFill>
                <a:latin typeface="Arial Black" panose="020B0A04020102020204" pitchFamily="34" charset="0"/>
              </a:rPr>
              <a:t>Cross Validation</a:t>
            </a:r>
          </a:p>
        </p:txBody>
      </p:sp>
    </p:spTree>
    <p:extLst>
      <p:ext uri="{BB962C8B-B14F-4D97-AF65-F5344CB8AC3E}">
        <p14:creationId xmlns:p14="http://schemas.microsoft.com/office/powerpoint/2010/main" val="2468595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18</a:t>
            </a:fld>
            <a:endParaRPr lang="en-US" dirty="0"/>
          </a:p>
        </p:txBody>
      </p:sp>
      <p:sp>
        <p:nvSpPr>
          <p:cNvPr id="7" name="Rectangle 6"/>
          <p:cNvSpPr/>
          <p:nvPr/>
        </p:nvSpPr>
        <p:spPr>
          <a:xfrm>
            <a:off x="4458787" y="1416620"/>
            <a:ext cx="2315057" cy="523220"/>
          </a:xfrm>
          <a:prstGeom prst="rect">
            <a:avLst/>
          </a:prstGeom>
        </p:spPr>
        <p:txBody>
          <a:bodyPr wrap="none">
            <a:spAutoFit/>
          </a:bodyPr>
          <a:lstStyle/>
          <a:p>
            <a:pPr algn="ctr"/>
            <a:r>
              <a:rPr lang="en-IN" sz="2800" b="1" dirty="0">
                <a:solidFill>
                  <a:schemeClr val="accent6"/>
                </a:solidFill>
                <a:latin typeface="Arial Black" panose="020B0A04020102020204" pitchFamily="34" charset="0"/>
                <a:cs typeface="Arial" panose="020B0604020202020204" pitchFamily="34" charset="0"/>
              </a:rPr>
              <a:t>Draw-Back</a:t>
            </a:r>
            <a:endParaRPr lang="en-US" sz="2800" b="1" dirty="0">
              <a:solidFill>
                <a:schemeClr val="accent6"/>
              </a:solidFill>
              <a:latin typeface="Arial Black" panose="020B0A04020102020204" pitchFamily="34" charset="0"/>
              <a:cs typeface="Arial" panose="020B0604020202020204" pitchFamily="34" charset="0"/>
            </a:endParaRPr>
          </a:p>
        </p:txBody>
      </p:sp>
      <p:sp>
        <p:nvSpPr>
          <p:cNvPr id="2" name="Rectangle 1"/>
          <p:cNvSpPr/>
          <p:nvPr/>
        </p:nvSpPr>
        <p:spPr>
          <a:xfrm>
            <a:off x="1970689" y="2669003"/>
            <a:ext cx="7882759" cy="1200329"/>
          </a:xfrm>
          <a:prstGeom prst="rect">
            <a:avLst/>
          </a:prstGeom>
        </p:spPr>
        <p:txBody>
          <a:bodyPr wrap="square">
            <a:spAutoFit/>
          </a:bodyPr>
          <a:lstStyle/>
          <a:p>
            <a:pPr marL="285750" indent="-285750">
              <a:buFont typeface="Wingdings" panose="05000000000000000000" pitchFamily="2" charset="2"/>
              <a:buChar char="q"/>
            </a:pPr>
            <a:r>
              <a:rPr lang="en-US" dirty="0"/>
              <a:t>Despite the high cross-validation score, the model may struggle with unseen, real-world data, especially if the data distribution changes over time. These issues point to areas where refinement is needed to enhance the model’s robustness and applicability.</a:t>
            </a:r>
            <a:endParaRPr lang="en-IN" dirty="0"/>
          </a:p>
        </p:txBody>
      </p:sp>
    </p:spTree>
    <p:extLst>
      <p:ext uri="{BB962C8B-B14F-4D97-AF65-F5344CB8AC3E}">
        <p14:creationId xmlns:p14="http://schemas.microsoft.com/office/powerpoint/2010/main" val="1686213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8F63A3B-78C7-47BE-AE5E-E10140E04643}" type="slidenum">
              <a:rPr lang="en-US" smtClean="0"/>
              <a:pPr/>
              <a:t>19</a:t>
            </a:fld>
            <a:endParaRPr lang="en-US" dirty="0"/>
          </a:p>
        </p:txBody>
      </p:sp>
      <p:sp>
        <p:nvSpPr>
          <p:cNvPr id="5" name="Title 1">
            <a:extLst>
              <a:ext uri="{FF2B5EF4-FFF2-40B4-BE49-F238E27FC236}">
                <a16:creationId xmlns:a16="http://schemas.microsoft.com/office/drawing/2014/main" id="{509D22C5-0C9E-B582-A8FE-B45E70A01E7F}"/>
              </a:ext>
            </a:extLst>
          </p:cNvPr>
          <p:cNvSpPr txBox="1">
            <a:spLocks/>
          </p:cNvSpPr>
          <p:nvPr/>
        </p:nvSpPr>
        <p:spPr>
          <a:xfrm>
            <a:off x="2899790" y="810227"/>
            <a:ext cx="6392421" cy="3831221"/>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endParaRPr lang="en-US" dirty="0"/>
          </a:p>
        </p:txBody>
      </p:sp>
      <p:sp>
        <p:nvSpPr>
          <p:cNvPr id="2" name="Oval 1"/>
          <p:cNvSpPr/>
          <p:nvPr/>
        </p:nvSpPr>
        <p:spPr>
          <a:xfrm>
            <a:off x="5320574" y="1847273"/>
            <a:ext cx="3971637" cy="3241962"/>
          </a:xfrm>
          <a:prstGeom prst="ellipse">
            <a:avLst/>
          </a:prstGeom>
          <a:solidFill>
            <a:srgbClr val="DF8C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75000"/>
                  </a:schemeClr>
                </a:solidFill>
                <a:latin typeface="+mj-lt"/>
              </a:rPr>
              <a:t>Thank </a:t>
            </a:r>
            <a:br>
              <a:rPr lang="en-US" sz="3600" dirty="0">
                <a:solidFill>
                  <a:schemeClr val="accent6">
                    <a:lumMod val="75000"/>
                  </a:schemeClr>
                </a:solidFill>
                <a:latin typeface="+mj-lt"/>
              </a:rPr>
            </a:br>
            <a:r>
              <a:rPr lang="en-US" sz="3600" dirty="0">
                <a:solidFill>
                  <a:schemeClr val="accent6">
                    <a:lumMod val="75000"/>
                  </a:schemeClr>
                </a:solidFill>
                <a:latin typeface="+mj-lt"/>
              </a:rPr>
              <a:t>Y</a:t>
            </a:r>
            <a:r>
              <a:rPr lang="en-US" sz="3600" dirty="0" smtClean="0">
                <a:solidFill>
                  <a:schemeClr val="accent6">
                    <a:lumMod val="75000"/>
                  </a:schemeClr>
                </a:solidFill>
                <a:latin typeface="+mj-lt"/>
              </a:rPr>
              <a:t>ou</a:t>
            </a:r>
            <a:endParaRPr lang="en-US" sz="3600" dirty="0">
              <a:solidFill>
                <a:schemeClr val="accent6">
                  <a:lumMod val="75000"/>
                </a:schemeClr>
              </a:solidFill>
              <a:latin typeface="+mj-lt"/>
            </a:endParaRPr>
          </a:p>
        </p:txBody>
      </p:sp>
    </p:spTree>
    <p:extLst>
      <p:ext uri="{BB962C8B-B14F-4D97-AF65-F5344CB8AC3E}">
        <p14:creationId xmlns:p14="http://schemas.microsoft.com/office/powerpoint/2010/main" val="2267040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45805" y="1391033"/>
            <a:ext cx="6583680" cy="1194620"/>
          </a:xfrm>
        </p:spPr>
        <p:txBody>
          <a:bodyPr/>
          <a:lstStyle/>
          <a:p>
            <a:pPr marL="285750" indent="-285750">
              <a:buFont typeface="Wingdings" panose="05000000000000000000" pitchFamily="2" charset="2"/>
              <a:buChar char="v"/>
            </a:pPr>
            <a:r>
              <a:rPr lang="en-US" sz="1600" b="0" cap="none" dirty="0" smtClean="0">
                <a:latin typeface="Arial" panose="020B0604020202020204" pitchFamily="34" charset="0"/>
                <a:cs typeface="Arial" panose="020B0604020202020204" pitchFamily="34" charset="0"/>
              </a:rPr>
              <a:t>Given </a:t>
            </a:r>
            <a:r>
              <a:rPr lang="en-US" sz="1600" b="0" cap="none" dirty="0">
                <a:latin typeface="Arial" panose="020B0604020202020204" pitchFamily="34" charset="0"/>
                <a:cs typeface="Arial" panose="020B0604020202020204" pitchFamily="34" charset="0"/>
              </a:rPr>
              <a:t>the road accidents dataset sourced from </a:t>
            </a:r>
            <a:r>
              <a:rPr lang="en-US" sz="1600" b="0" cap="none" noProof="1">
                <a:latin typeface="Arial" panose="020B0604020202020204" pitchFamily="34" charset="0"/>
                <a:cs typeface="Arial" panose="020B0604020202020204" pitchFamily="34" charset="0"/>
              </a:rPr>
              <a:t>kaggle</a:t>
            </a:r>
            <a:r>
              <a:rPr lang="en-US" sz="1600" b="0" cap="none" dirty="0">
                <a:latin typeface="Arial" panose="020B0604020202020204" pitchFamily="34" charset="0"/>
                <a:cs typeface="Arial" panose="020B0604020202020204" pitchFamily="34" charset="0"/>
              </a:rPr>
              <a:t>, which comprises 12,158 rows and 15 columns which includes various factors such as driver demographics, road conditions, and accident specifics, the objective is to predict the severity of road accidents.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7" name="TextBox 6">
            <a:extLst>
              <a:ext uri="{FF2B5EF4-FFF2-40B4-BE49-F238E27FC236}">
                <a16:creationId xmlns:a16="http://schemas.microsoft.com/office/drawing/2014/main" id="{F95AD77E-4D8A-0DC1-06BB-9B02594EFE8B}"/>
              </a:ext>
            </a:extLst>
          </p:cNvPr>
          <p:cNvSpPr txBox="1"/>
          <p:nvPr/>
        </p:nvSpPr>
        <p:spPr>
          <a:xfrm>
            <a:off x="245805" y="2816039"/>
            <a:ext cx="6872749" cy="2554545"/>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solidFill>
                  <a:schemeClr val="accent6"/>
                </a:solidFill>
                <a:latin typeface="Arial" panose="020B0604020202020204" pitchFamily="34" charset="0"/>
                <a:ea typeface="+mj-ea"/>
                <a:cs typeface="Arial" panose="020B0604020202020204" pitchFamily="34" charset="0"/>
              </a:rPr>
              <a:t>Key</a:t>
            </a:r>
            <a:r>
              <a:rPr lang="en-US" sz="1600" b="1" dirty="0">
                <a:latin typeface="Arial" panose="020B0604020202020204" pitchFamily="34" charset="0"/>
                <a:cs typeface="Arial" panose="020B0604020202020204" pitchFamily="34" charset="0"/>
              </a:rPr>
              <a:t> </a:t>
            </a:r>
            <a:r>
              <a:rPr lang="en-US" sz="1600" b="1" dirty="0">
                <a:solidFill>
                  <a:schemeClr val="accent6"/>
                </a:solidFill>
                <a:latin typeface="Arial" panose="020B0604020202020204" pitchFamily="34" charset="0"/>
                <a:ea typeface="+mj-ea"/>
                <a:cs typeface="Arial" panose="020B0604020202020204" pitchFamily="34" charset="0"/>
              </a:rPr>
              <a:t>Features</a:t>
            </a:r>
            <a:r>
              <a:rPr lang="en-US" sz="1600" b="1" dirty="0">
                <a:latin typeface="Arial" panose="020B0604020202020204" pitchFamily="34" charset="0"/>
                <a:cs typeface="Arial" panose="020B0604020202020204" pitchFamily="34" charset="0"/>
              </a:rPr>
              <a:t>:</a:t>
            </a:r>
          </a:p>
          <a:p>
            <a:pPr lvl="1">
              <a:buFont typeface="Arial" panose="020B0604020202020204" pitchFamily="34" charset="0"/>
              <a:buChar char="•"/>
            </a:pPr>
            <a:r>
              <a:rPr lang="en-US" sz="1600" b="1" dirty="0">
                <a:latin typeface="Arial" panose="020B0604020202020204" pitchFamily="34" charset="0"/>
                <a:cs typeface="Arial" panose="020B0604020202020204" pitchFamily="34" charset="0"/>
              </a:rPr>
              <a:t>Driver Attributes</a:t>
            </a:r>
            <a:r>
              <a:rPr lang="en-US" sz="1600" dirty="0">
                <a:latin typeface="Arial" panose="020B0604020202020204" pitchFamily="34" charset="0"/>
                <a:cs typeface="Arial" panose="020B0604020202020204" pitchFamily="34" charset="0"/>
              </a:rPr>
              <a:t>: Age band, Sex, Educational Level, Driving Experience</a:t>
            </a:r>
          </a:p>
          <a:p>
            <a:pPr lvl="1">
              <a:buFont typeface="Arial" panose="020B0604020202020204" pitchFamily="34" charset="0"/>
              <a:buChar char="•"/>
            </a:pPr>
            <a:r>
              <a:rPr lang="en-US" sz="1600" b="1" dirty="0">
                <a:latin typeface="Arial" panose="020B0604020202020204" pitchFamily="34" charset="0"/>
                <a:cs typeface="Arial" panose="020B0604020202020204" pitchFamily="34" charset="0"/>
              </a:rPr>
              <a:t>Road and Environmental Factors</a:t>
            </a:r>
            <a:r>
              <a:rPr lang="en-US" sz="1600" dirty="0">
                <a:latin typeface="Arial" panose="020B0604020202020204" pitchFamily="34" charset="0"/>
                <a:cs typeface="Arial" panose="020B0604020202020204" pitchFamily="34" charset="0"/>
              </a:rPr>
              <a:t>: Road Surface Type, Light Conditions, Weather Conditions, Types of Junction</a:t>
            </a:r>
          </a:p>
          <a:p>
            <a:pPr lvl="1">
              <a:buFont typeface="Arial" panose="020B0604020202020204" pitchFamily="34" charset="0"/>
              <a:buChar char="•"/>
            </a:pPr>
            <a:r>
              <a:rPr lang="en-US" sz="1600" b="1" dirty="0">
                <a:latin typeface="Arial" panose="020B0604020202020204" pitchFamily="34" charset="0"/>
                <a:cs typeface="Arial" panose="020B0604020202020204" pitchFamily="34" charset="0"/>
              </a:rPr>
              <a:t>Accident Details</a:t>
            </a:r>
            <a:r>
              <a:rPr lang="en-US" sz="1600" dirty="0">
                <a:latin typeface="Arial" panose="020B0604020202020204" pitchFamily="34" charset="0"/>
                <a:cs typeface="Arial" panose="020B0604020202020204" pitchFamily="34" charset="0"/>
              </a:rPr>
              <a:t>: Type of Collision, Vehicle Movement, Pedestrian Movement, Cause of Accident</a:t>
            </a:r>
          </a:p>
          <a:p>
            <a:pPr marL="285750" indent="-285750">
              <a:buFont typeface="Wingdings" panose="05000000000000000000" pitchFamily="2" charset="2"/>
              <a:buChar char="v"/>
            </a:pPr>
            <a:r>
              <a:rPr lang="en-US" sz="1600" b="1" dirty="0">
                <a:solidFill>
                  <a:schemeClr val="accent6"/>
                </a:solidFill>
                <a:latin typeface="Arial" panose="020B0604020202020204" pitchFamily="34" charset="0"/>
                <a:ea typeface="+mj-ea"/>
                <a:cs typeface="Arial" panose="020B0604020202020204" pitchFamily="34" charset="0"/>
              </a:rPr>
              <a:t>Target Variable:</a:t>
            </a:r>
          </a:p>
          <a:p>
            <a:pPr lvl="1">
              <a:buFont typeface="Arial" panose="020B0604020202020204" pitchFamily="34" charset="0"/>
              <a:buChar char="•"/>
            </a:pPr>
            <a:r>
              <a:rPr lang="en-US" sz="1600" b="1" dirty="0">
                <a:latin typeface="Arial" panose="020B0604020202020204" pitchFamily="34" charset="0"/>
                <a:cs typeface="Arial" panose="020B0604020202020204" pitchFamily="34" charset="0"/>
              </a:rPr>
              <a:t>Accident Severity</a:t>
            </a:r>
            <a:r>
              <a:rPr lang="en-US" sz="1600" dirty="0">
                <a:latin typeface="Arial" panose="020B0604020202020204" pitchFamily="34" charset="0"/>
                <a:cs typeface="Arial" panose="020B0604020202020204" pitchFamily="34" charset="0"/>
              </a:rPr>
              <a:t>: An integer representing the severity of an accident.</a:t>
            </a:r>
          </a:p>
        </p:txBody>
      </p:sp>
      <p:sp>
        <p:nvSpPr>
          <p:cNvPr id="3" name="Rectangle 2"/>
          <p:cNvSpPr/>
          <p:nvPr/>
        </p:nvSpPr>
        <p:spPr>
          <a:xfrm>
            <a:off x="2863271" y="457199"/>
            <a:ext cx="4184074" cy="523220"/>
          </a:xfrm>
          <a:prstGeom prst="rect">
            <a:avLst/>
          </a:prstGeom>
        </p:spPr>
        <p:txBody>
          <a:bodyPr wrap="square">
            <a:spAutoFit/>
          </a:bodyPr>
          <a:lstStyle/>
          <a:p>
            <a:r>
              <a:rPr lang="en-US" sz="2800" dirty="0">
                <a:solidFill>
                  <a:schemeClr val="accent6">
                    <a:lumMod val="75000"/>
                  </a:schemeClr>
                </a:solidFill>
                <a:latin typeface="Arial Black" panose="020B0A04020102020204" pitchFamily="34" charset="0"/>
                <a:cs typeface="Arial" panose="020B0604020202020204" pitchFamily="34" charset="0"/>
              </a:rPr>
              <a:t>Problem</a:t>
            </a:r>
            <a:r>
              <a:rPr lang="en-US" sz="2800" dirty="0">
                <a:solidFill>
                  <a:schemeClr val="accent6">
                    <a:lumMod val="75000"/>
                  </a:schemeClr>
                </a:solidFill>
                <a:latin typeface="+mj-lt"/>
                <a:cs typeface="Arial" panose="020B0604020202020204" pitchFamily="34" charset="0"/>
              </a:rPr>
              <a:t> </a:t>
            </a:r>
            <a:r>
              <a:rPr lang="en-US" sz="2800" dirty="0" smtClean="0">
                <a:solidFill>
                  <a:schemeClr val="accent6">
                    <a:lumMod val="75000"/>
                  </a:schemeClr>
                </a:solidFill>
                <a:latin typeface="+mj-lt"/>
                <a:cs typeface="Arial" panose="020B0604020202020204" pitchFamily="34" charset="0"/>
              </a:rPr>
              <a:t>Statement</a:t>
            </a:r>
            <a:endParaRPr lang="en-US" sz="2800" dirty="0">
              <a:solidFill>
                <a:schemeClr val="accent6">
                  <a:lumMod val="75000"/>
                </a:schemeClr>
              </a:solidFill>
              <a:latin typeface="+mj-lt"/>
            </a:endParaRPr>
          </a:p>
        </p:txBody>
      </p:sp>
    </p:spTree>
    <p:extLst>
      <p:ext uri="{BB962C8B-B14F-4D97-AF65-F5344CB8AC3E}">
        <p14:creationId xmlns:p14="http://schemas.microsoft.com/office/powerpoint/2010/main" val="3913219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239729" y="148543"/>
            <a:ext cx="4439265" cy="528811"/>
          </a:xfrm>
        </p:spPr>
        <p:txBody>
          <a:bodyPr/>
          <a:lstStyle/>
          <a:p>
            <a:pPr algn="ctr"/>
            <a:r>
              <a:rPr lang="en-US" sz="2800" dirty="0"/>
              <a:t>Flow</a:t>
            </a:r>
            <a:r>
              <a:rPr lang="en-US" dirty="0"/>
              <a:t> </a:t>
            </a:r>
            <a:r>
              <a:rPr lang="en-US" sz="2800" dirty="0"/>
              <a:t>Diagram</a:t>
            </a:r>
            <a:endParaRPr lang="en-US" dirty="0"/>
          </a:p>
        </p:txBody>
      </p:sp>
      <p:sp>
        <p:nvSpPr>
          <p:cNvPr id="5" name="Rectangle: Rounded Corners 3">
            <a:extLst>
              <a:ext uri="{FF2B5EF4-FFF2-40B4-BE49-F238E27FC236}">
                <a16:creationId xmlns:a16="http://schemas.microsoft.com/office/drawing/2014/main" id="{5FDD9FE7-8C17-83A1-383D-C282AD45F655}"/>
              </a:ext>
            </a:extLst>
          </p:cNvPr>
          <p:cNvSpPr/>
          <p:nvPr/>
        </p:nvSpPr>
        <p:spPr>
          <a:xfrm>
            <a:off x="973394" y="1192764"/>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Data Collection</a:t>
            </a:r>
            <a:endParaRPr lang="en-IN" dirty="0"/>
          </a:p>
        </p:txBody>
      </p:sp>
      <p:sp>
        <p:nvSpPr>
          <p:cNvPr id="6" name="Rectangle: Rounded Corners 4">
            <a:extLst>
              <a:ext uri="{FF2B5EF4-FFF2-40B4-BE49-F238E27FC236}">
                <a16:creationId xmlns:a16="http://schemas.microsoft.com/office/drawing/2014/main" id="{7606CB93-1355-EA20-63DA-617AC81D6E54}"/>
              </a:ext>
            </a:extLst>
          </p:cNvPr>
          <p:cNvSpPr/>
          <p:nvPr/>
        </p:nvSpPr>
        <p:spPr>
          <a:xfrm>
            <a:off x="973394" y="3156907"/>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a:solidFill>
                  <a:srgbClr val="000000"/>
                </a:solidFill>
                <a:effectLst/>
              </a:rPr>
              <a:t>Data Cleaning</a:t>
            </a:r>
            <a:endParaRPr lang="en-IN"/>
          </a:p>
        </p:txBody>
      </p:sp>
      <p:sp>
        <p:nvSpPr>
          <p:cNvPr id="7" name="Rectangle: Rounded Corners 5">
            <a:extLst>
              <a:ext uri="{FF2B5EF4-FFF2-40B4-BE49-F238E27FC236}">
                <a16:creationId xmlns:a16="http://schemas.microsoft.com/office/drawing/2014/main" id="{982E4CA2-976E-B826-0E67-76D47AC0D483}"/>
              </a:ext>
            </a:extLst>
          </p:cNvPr>
          <p:cNvSpPr/>
          <p:nvPr/>
        </p:nvSpPr>
        <p:spPr>
          <a:xfrm>
            <a:off x="5510981" y="5121048"/>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a:solidFill>
                  <a:srgbClr val="000000"/>
                </a:solidFill>
                <a:effectLst/>
              </a:rPr>
              <a:t>Feature Selection</a:t>
            </a:r>
            <a:endParaRPr lang="en-IN"/>
          </a:p>
        </p:txBody>
      </p:sp>
      <p:sp>
        <p:nvSpPr>
          <p:cNvPr id="8" name="Rectangle: Rounded Corners 8">
            <a:extLst>
              <a:ext uri="{FF2B5EF4-FFF2-40B4-BE49-F238E27FC236}">
                <a16:creationId xmlns:a16="http://schemas.microsoft.com/office/drawing/2014/main" id="{3D37EF22-0B30-F3B1-0E7B-7AE33003553E}"/>
              </a:ext>
            </a:extLst>
          </p:cNvPr>
          <p:cNvSpPr/>
          <p:nvPr/>
        </p:nvSpPr>
        <p:spPr>
          <a:xfrm>
            <a:off x="5520814" y="3145677"/>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Second</a:t>
            </a:r>
          </a:p>
          <a:p>
            <a:pPr algn="ctr"/>
            <a:r>
              <a:rPr lang="en-IN" b="1" i="0" dirty="0">
                <a:solidFill>
                  <a:srgbClr val="000000"/>
                </a:solidFill>
                <a:effectLst/>
              </a:rPr>
              <a:t>Model</a:t>
            </a:r>
            <a:endParaRPr lang="en-IN" dirty="0"/>
          </a:p>
        </p:txBody>
      </p:sp>
      <p:sp>
        <p:nvSpPr>
          <p:cNvPr id="9" name="Rectangle: Rounded Corners 10">
            <a:extLst>
              <a:ext uri="{FF2B5EF4-FFF2-40B4-BE49-F238E27FC236}">
                <a16:creationId xmlns:a16="http://schemas.microsoft.com/office/drawing/2014/main" id="{6560C24F-7E50-BC98-5D97-AD265C19D184}"/>
              </a:ext>
            </a:extLst>
          </p:cNvPr>
          <p:cNvSpPr/>
          <p:nvPr/>
        </p:nvSpPr>
        <p:spPr>
          <a:xfrm>
            <a:off x="5510981" y="1234838"/>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i="0" dirty="0">
                <a:solidFill>
                  <a:srgbClr val="000000"/>
                </a:solidFill>
                <a:effectLst/>
                <a:latin typeface="YAFdJjTk5UU 0"/>
              </a:rPr>
              <a:t>Outlier,</a:t>
            </a:r>
          </a:p>
          <a:p>
            <a:pPr algn="ctr"/>
            <a:r>
              <a:rPr lang="en-IN" sz="1800" b="1" i="0" dirty="0">
                <a:solidFill>
                  <a:srgbClr val="000000"/>
                </a:solidFill>
                <a:effectLst/>
                <a:latin typeface="YAFdJjTk5UU 0"/>
              </a:rPr>
              <a:t>Skewness</a:t>
            </a:r>
            <a:endParaRPr lang="en-IN" sz="1800" dirty="0">
              <a:solidFill>
                <a:srgbClr val="000000"/>
              </a:solidFill>
              <a:effectLst/>
              <a:latin typeface="YAFdJjTk5UU 0"/>
            </a:endParaRPr>
          </a:p>
        </p:txBody>
      </p:sp>
      <p:sp>
        <p:nvSpPr>
          <p:cNvPr id="10" name="Rectangle: Rounded Corners 11">
            <a:extLst>
              <a:ext uri="{FF2B5EF4-FFF2-40B4-BE49-F238E27FC236}">
                <a16:creationId xmlns:a16="http://schemas.microsoft.com/office/drawing/2014/main" id="{48D78FC9-6FD6-3E93-5794-972C462FE06A}"/>
              </a:ext>
            </a:extLst>
          </p:cNvPr>
          <p:cNvSpPr/>
          <p:nvPr/>
        </p:nvSpPr>
        <p:spPr>
          <a:xfrm>
            <a:off x="3224981" y="1222214"/>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i="0" dirty="0">
                <a:solidFill>
                  <a:srgbClr val="000000"/>
                </a:solidFill>
                <a:effectLst/>
                <a:latin typeface="YAFdJjTk5UU 0"/>
              </a:rPr>
              <a:t>Class Imbalance</a:t>
            </a:r>
            <a:endParaRPr lang="en-IN" sz="1600" dirty="0">
              <a:solidFill>
                <a:srgbClr val="000000"/>
              </a:solidFill>
              <a:effectLst/>
              <a:latin typeface="YAFdJjTk5UU 0"/>
            </a:endParaRPr>
          </a:p>
        </p:txBody>
      </p:sp>
      <p:sp>
        <p:nvSpPr>
          <p:cNvPr id="11" name="Rectangle: Rounded Corners 12">
            <a:extLst>
              <a:ext uri="{FF2B5EF4-FFF2-40B4-BE49-F238E27FC236}">
                <a16:creationId xmlns:a16="http://schemas.microsoft.com/office/drawing/2014/main" id="{861A9011-69DA-EE26-E466-5AB2A2FBD4C7}"/>
              </a:ext>
            </a:extLst>
          </p:cNvPr>
          <p:cNvSpPr/>
          <p:nvPr/>
        </p:nvSpPr>
        <p:spPr>
          <a:xfrm>
            <a:off x="973394" y="5121050"/>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Pre-Processing</a:t>
            </a:r>
            <a:endParaRPr lang="en-IN" dirty="0"/>
          </a:p>
        </p:txBody>
      </p:sp>
      <p:sp>
        <p:nvSpPr>
          <p:cNvPr id="12" name="Rectangle: Rounded Corners 13">
            <a:extLst>
              <a:ext uri="{FF2B5EF4-FFF2-40B4-BE49-F238E27FC236}">
                <a16:creationId xmlns:a16="http://schemas.microsoft.com/office/drawing/2014/main" id="{DFC2FB3D-CA81-D347-FC55-B9990DC8E06B}"/>
              </a:ext>
            </a:extLst>
          </p:cNvPr>
          <p:cNvSpPr/>
          <p:nvPr/>
        </p:nvSpPr>
        <p:spPr>
          <a:xfrm>
            <a:off x="3224981" y="5121049"/>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latin typeface="YAFdJjTk5UU 0"/>
              </a:rPr>
              <a:t> </a:t>
            </a:r>
          </a:p>
          <a:p>
            <a:pPr algn="ctr"/>
            <a:endParaRPr lang="en-IN" b="1" dirty="0">
              <a:solidFill>
                <a:srgbClr val="000000"/>
              </a:solidFill>
              <a:latin typeface="YAFdJjTk5UU 0"/>
            </a:endParaRPr>
          </a:p>
          <a:p>
            <a:pPr algn="ctr"/>
            <a:r>
              <a:rPr lang="en-IN" b="1" i="0" dirty="0">
                <a:solidFill>
                  <a:srgbClr val="000000"/>
                </a:solidFill>
                <a:effectLst/>
                <a:latin typeface="YAFdJjTk5UU 0"/>
              </a:rPr>
              <a:t>Basic </a:t>
            </a:r>
          </a:p>
          <a:p>
            <a:pPr algn="ctr"/>
            <a:r>
              <a:rPr lang="en-IN" b="1" i="0" dirty="0">
                <a:solidFill>
                  <a:srgbClr val="000000"/>
                </a:solidFill>
                <a:effectLst/>
                <a:latin typeface="YAFdJjTk5UU 0"/>
              </a:rPr>
              <a:t>Model</a:t>
            </a:r>
            <a:endParaRPr lang="en-IN" dirty="0">
              <a:solidFill>
                <a:srgbClr val="000000"/>
              </a:solidFill>
              <a:effectLst/>
              <a:latin typeface="YAFdJjTk5UU 0"/>
            </a:endParaRPr>
          </a:p>
          <a:p>
            <a:pPr algn="ctr"/>
            <a:r>
              <a:rPr lang="en-IN" b="1" i="0" dirty="0">
                <a:solidFill>
                  <a:srgbClr val="000000"/>
                </a:solidFill>
                <a:effectLst/>
                <a:latin typeface="YAFdJjTk5UU 0"/>
              </a:rPr>
              <a:t> </a:t>
            </a:r>
            <a:endParaRPr lang="en-IN" dirty="0">
              <a:solidFill>
                <a:srgbClr val="000000"/>
              </a:solidFill>
              <a:effectLst/>
              <a:latin typeface="YAFdJjTk5UU 0"/>
            </a:endParaRPr>
          </a:p>
          <a:p>
            <a:pPr algn="ctr"/>
            <a:endParaRPr lang="en-IN" dirty="0">
              <a:solidFill>
                <a:srgbClr val="000000"/>
              </a:solidFill>
              <a:effectLst/>
              <a:latin typeface="YAFdJjTk5UU 0"/>
            </a:endParaRPr>
          </a:p>
        </p:txBody>
      </p:sp>
      <p:sp>
        <p:nvSpPr>
          <p:cNvPr id="13" name="Rectangle: Rounded Corners 14">
            <a:extLst>
              <a:ext uri="{FF2B5EF4-FFF2-40B4-BE49-F238E27FC236}">
                <a16:creationId xmlns:a16="http://schemas.microsoft.com/office/drawing/2014/main" id="{DC2B2AD6-26F2-FF06-7915-CF27A3AEDEFC}"/>
              </a:ext>
            </a:extLst>
          </p:cNvPr>
          <p:cNvSpPr/>
          <p:nvPr/>
        </p:nvSpPr>
        <p:spPr>
          <a:xfrm>
            <a:off x="3239729" y="3135660"/>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a:solidFill>
                  <a:srgbClr val="000000"/>
                </a:solidFill>
                <a:effectLst/>
              </a:rPr>
              <a:t>EDA</a:t>
            </a:r>
            <a:endParaRPr lang="en-IN"/>
          </a:p>
        </p:txBody>
      </p:sp>
      <p:sp>
        <p:nvSpPr>
          <p:cNvPr id="14" name="Rectangle: Rounded Corners 15">
            <a:extLst>
              <a:ext uri="{FF2B5EF4-FFF2-40B4-BE49-F238E27FC236}">
                <a16:creationId xmlns:a16="http://schemas.microsoft.com/office/drawing/2014/main" id="{F5460442-BC4D-0A99-4AD7-33ACCCA40BAA}"/>
              </a:ext>
            </a:extLst>
          </p:cNvPr>
          <p:cNvSpPr/>
          <p:nvPr/>
        </p:nvSpPr>
        <p:spPr>
          <a:xfrm>
            <a:off x="8013290" y="5121047"/>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Third</a:t>
            </a:r>
          </a:p>
          <a:p>
            <a:pPr algn="ctr"/>
            <a:r>
              <a:rPr lang="en-IN" b="1" i="0" dirty="0">
                <a:solidFill>
                  <a:srgbClr val="000000"/>
                </a:solidFill>
                <a:effectLst/>
              </a:rPr>
              <a:t>Model</a:t>
            </a:r>
            <a:endParaRPr lang="en-IN" dirty="0"/>
          </a:p>
        </p:txBody>
      </p:sp>
      <p:sp>
        <p:nvSpPr>
          <p:cNvPr id="16" name="Rectangle: Rounded Corners 16">
            <a:extLst>
              <a:ext uri="{FF2B5EF4-FFF2-40B4-BE49-F238E27FC236}">
                <a16:creationId xmlns:a16="http://schemas.microsoft.com/office/drawing/2014/main" id="{3E4E3D85-8DB8-FADE-A836-954D3BA6405D}"/>
              </a:ext>
            </a:extLst>
          </p:cNvPr>
          <p:cNvSpPr/>
          <p:nvPr/>
        </p:nvSpPr>
        <p:spPr>
          <a:xfrm>
            <a:off x="8013290" y="3184321"/>
            <a:ext cx="1524000" cy="884903"/>
          </a:xfrm>
          <a:prstGeom prst="roundRect">
            <a:avLst/>
          </a:prstGeom>
          <a:solidFill>
            <a:srgbClr val="DF8C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000000"/>
                </a:solidFill>
                <a:effectLst/>
              </a:rPr>
              <a:t>Model Validations</a:t>
            </a:r>
            <a:endParaRPr lang="en-IN" dirty="0"/>
          </a:p>
        </p:txBody>
      </p:sp>
      <p:cxnSp>
        <p:nvCxnSpPr>
          <p:cNvPr id="17" name="Straight Arrow Connector 16">
            <a:extLst>
              <a:ext uri="{FF2B5EF4-FFF2-40B4-BE49-F238E27FC236}">
                <a16:creationId xmlns:a16="http://schemas.microsoft.com/office/drawing/2014/main" id="{083744E3-6F59-8AAC-66D2-9916102B0D80}"/>
              </a:ext>
            </a:extLst>
          </p:cNvPr>
          <p:cNvCxnSpPr>
            <a:stCxn id="5" idx="2"/>
            <a:endCxn id="6" idx="0"/>
          </p:cNvCxnSpPr>
          <p:nvPr/>
        </p:nvCxnSpPr>
        <p:spPr>
          <a:xfrm>
            <a:off x="1735394" y="2077667"/>
            <a:ext cx="0" cy="1079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4426603-EF8E-B255-0173-977E41E72419}"/>
              </a:ext>
            </a:extLst>
          </p:cNvPr>
          <p:cNvCxnSpPr>
            <a:stCxn id="6" idx="2"/>
            <a:endCxn id="11" idx="0"/>
          </p:cNvCxnSpPr>
          <p:nvPr/>
        </p:nvCxnSpPr>
        <p:spPr>
          <a:xfrm>
            <a:off x="1735394" y="4041810"/>
            <a:ext cx="0" cy="1079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69FFDEF9-4EFD-0A0D-351D-22BE877EE0AB}"/>
              </a:ext>
            </a:extLst>
          </p:cNvPr>
          <p:cNvCxnSpPr>
            <a:stCxn id="11" idx="3"/>
            <a:endCxn id="12" idx="1"/>
          </p:cNvCxnSpPr>
          <p:nvPr/>
        </p:nvCxnSpPr>
        <p:spPr>
          <a:xfrm flipV="1">
            <a:off x="2497394" y="5563501"/>
            <a:ext cx="7275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07912AC-3843-79E6-ED55-3D4282046EB5}"/>
              </a:ext>
            </a:extLst>
          </p:cNvPr>
          <p:cNvCxnSpPr>
            <a:stCxn id="12" idx="0"/>
            <a:endCxn id="13" idx="2"/>
          </p:cNvCxnSpPr>
          <p:nvPr/>
        </p:nvCxnSpPr>
        <p:spPr>
          <a:xfrm flipV="1">
            <a:off x="3986981" y="4020563"/>
            <a:ext cx="14748" cy="1100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E5B6287-448B-4E56-0ABF-DB0CC4CD4A8D}"/>
              </a:ext>
            </a:extLst>
          </p:cNvPr>
          <p:cNvCxnSpPr>
            <a:stCxn id="13" idx="0"/>
            <a:endCxn id="10" idx="2"/>
          </p:cNvCxnSpPr>
          <p:nvPr/>
        </p:nvCxnSpPr>
        <p:spPr>
          <a:xfrm flipH="1" flipV="1">
            <a:off x="3986981" y="2107117"/>
            <a:ext cx="14748" cy="10285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779935D-2368-F4CE-456D-04219FB47B1A}"/>
              </a:ext>
            </a:extLst>
          </p:cNvPr>
          <p:cNvCxnSpPr>
            <a:stCxn id="10" idx="3"/>
            <a:endCxn id="9" idx="1"/>
          </p:cNvCxnSpPr>
          <p:nvPr/>
        </p:nvCxnSpPr>
        <p:spPr>
          <a:xfrm>
            <a:off x="4748981" y="1664666"/>
            <a:ext cx="762000" cy="12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CA67B66-CB8A-E351-7310-435688AF5E4E}"/>
              </a:ext>
            </a:extLst>
          </p:cNvPr>
          <p:cNvCxnSpPr>
            <a:cxnSpLocks/>
            <a:stCxn id="9" idx="2"/>
            <a:endCxn id="8" idx="0"/>
          </p:cNvCxnSpPr>
          <p:nvPr/>
        </p:nvCxnSpPr>
        <p:spPr>
          <a:xfrm>
            <a:off x="6272981" y="2119741"/>
            <a:ext cx="9833" cy="1025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15E7A96-ED52-9A64-F0DF-28D11A181CBD}"/>
              </a:ext>
            </a:extLst>
          </p:cNvPr>
          <p:cNvCxnSpPr>
            <a:stCxn id="8" idx="2"/>
            <a:endCxn id="7" idx="0"/>
          </p:cNvCxnSpPr>
          <p:nvPr/>
        </p:nvCxnSpPr>
        <p:spPr>
          <a:xfrm flipH="1">
            <a:off x="6272981" y="4030580"/>
            <a:ext cx="9833" cy="1090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9D07067-39E2-4EDE-FF96-F3D838411B1D}"/>
              </a:ext>
            </a:extLst>
          </p:cNvPr>
          <p:cNvCxnSpPr>
            <a:stCxn id="7" idx="3"/>
            <a:endCxn id="14" idx="1"/>
          </p:cNvCxnSpPr>
          <p:nvPr/>
        </p:nvCxnSpPr>
        <p:spPr>
          <a:xfrm flipV="1">
            <a:off x="7034981" y="5563499"/>
            <a:ext cx="9783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38BA3D0-AF77-2D99-CEA1-540E862091D8}"/>
              </a:ext>
            </a:extLst>
          </p:cNvPr>
          <p:cNvCxnSpPr>
            <a:stCxn id="14" idx="0"/>
            <a:endCxn id="16" idx="2"/>
          </p:cNvCxnSpPr>
          <p:nvPr/>
        </p:nvCxnSpPr>
        <p:spPr>
          <a:xfrm flipV="1">
            <a:off x="8775290" y="4069224"/>
            <a:ext cx="0" cy="1051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649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597741" y="1551029"/>
            <a:ext cx="7811730" cy="4438395"/>
          </a:xfrm>
          <a:prstGeom prst="rect">
            <a:avLst/>
          </a:prstGeom>
          <a:noFill/>
        </p:spPr>
        <p:txBody>
          <a:bodyPr wrap="square">
            <a:spAutoFit/>
          </a:bodyPr>
          <a:lstStyle/>
          <a:p>
            <a:pPr marL="285750" indent="-285750">
              <a:lnSpc>
                <a:spcPct val="200000"/>
              </a:lnSpc>
              <a:buFont typeface="Wingdings" panose="05000000000000000000" pitchFamily="2" charset="2"/>
              <a:buChar char="q"/>
            </a:pPr>
            <a:r>
              <a:rPr lang="en-IN" dirty="0">
                <a:latin typeface="Arial" panose="020B0604020202020204" pitchFamily="34" charset="0"/>
                <a:cs typeface="Arial" panose="020B0604020202020204" pitchFamily="34" charset="0"/>
              </a:rPr>
              <a:t>Data contain </a:t>
            </a:r>
            <a:r>
              <a:rPr lang="en-US" b="1" dirty="0">
                <a:latin typeface="Arial" panose="020B0604020202020204" pitchFamily="34" charset="0"/>
                <a:cs typeface="Arial" panose="020B0604020202020204" pitchFamily="34" charset="0"/>
              </a:rPr>
              <a:t>12,158</a:t>
            </a:r>
            <a:r>
              <a:rPr lang="en-US" dirty="0">
                <a:latin typeface="Arial" panose="020B0604020202020204" pitchFamily="34" charset="0"/>
                <a:cs typeface="Arial" panose="020B0604020202020204" pitchFamily="34" charset="0"/>
              </a:rPr>
              <a:t> Observations and </a:t>
            </a:r>
            <a:r>
              <a:rPr lang="en-US" b="1" dirty="0">
                <a:latin typeface="Arial" panose="020B0604020202020204" pitchFamily="34" charset="0"/>
                <a:cs typeface="Arial" panose="020B0604020202020204" pitchFamily="34" charset="0"/>
              </a:rPr>
              <a:t>15</a:t>
            </a:r>
            <a:r>
              <a:rPr lang="en-US" dirty="0">
                <a:latin typeface="Arial" panose="020B0604020202020204" pitchFamily="34" charset="0"/>
                <a:cs typeface="Arial" panose="020B0604020202020204" pitchFamily="34" charset="0"/>
              </a:rPr>
              <a:t> attributes </a:t>
            </a:r>
          </a:p>
          <a:p>
            <a:pPr marL="285750" indent="-285750">
              <a:lnSpc>
                <a:spcPct val="200000"/>
              </a:lnSpc>
              <a:buFont typeface="Wingdings" panose="05000000000000000000" pitchFamily="2" charset="2"/>
              <a:buChar char="q"/>
            </a:pPr>
            <a:r>
              <a:rPr lang="en-US" b="1" dirty="0">
                <a:latin typeface="Arial" panose="020B0604020202020204" pitchFamily="34" charset="0"/>
                <a:cs typeface="Arial" panose="020B0604020202020204" pitchFamily="34" charset="0"/>
              </a:rPr>
              <a:t>Target attribute</a:t>
            </a:r>
          </a:p>
          <a:p>
            <a:pPr marL="742950" lvl="1"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Accident Severity: </a:t>
            </a:r>
          </a:p>
          <a:p>
            <a:pPr marL="285750" indent="-285750">
              <a:lnSpc>
                <a:spcPct val="200000"/>
              </a:lnSpc>
              <a:buFont typeface="Wingdings" panose="05000000000000000000" pitchFamily="2" charset="2"/>
              <a:buChar char="q"/>
            </a:pPr>
            <a:r>
              <a:rPr lang="en-US" b="1" dirty="0">
                <a:latin typeface="Arial" panose="020B0604020202020204" pitchFamily="34" charset="0"/>
                <a:cs typeface="Arial" panose="020B0604020202020204" pitchFamily="34" charset="0"/>
              </a:rPr>
              <a:t>Checking the Missing values:</a:t>
            </a:r>
          </a:p>
          <a:p>
            <a:pPr marL="742950" lvl="1" indent="-285750">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No Missing Values</a:t>
            </a:r>
          </a:p>
          <a:p>
            <a:pPr marL="285750" indent="-285750">
              <a:lnSpc>
                <a:spcPct val="200000"/>
              </a:lnSpc>
              <a:buFont typeface="Wingdings" panose="05000000000000000000" pitchFamily="2" charset="2"/>
              <a:buChar char="q"/>
            </a:pPr>
            <a:r>
              <a:rPr lang="en-IN" b="1" dirty="0">
                <a:latin typeface="Arial" panose="020B0604020202020204" pitchFamily="34" charset="0"/>
                <a:cs typeface="Arial" panose="020B0604020202020204" pitchFamily="34" charset="0"/>
              </a:rPr>
              <a:t>Data Type Conversion (Label Encoder)</a:t>
            </a:r>
          </a:p>
          <a:p>
            <a:pPr marL="285750" indent="-285750">
              <a:lnSpc>
                <a:spcPct val="200000"/>
              </a:lnSpc>
              <a:buFont typeface="Wingdings" panose="05000000000000000000" pitchFamily="2" charset="2"/>
              <a:buChar char="q"/>
            </a:pPr>
            <a:r>
              <a:rPr lang="en-IN" b="1" dirty="0">
                <a:latin typeface="Arial" panose="020B0604020202020204" pitchFamily="34" charset="0"/>
                <a:cs typeface="Arial" panose="020B0604020202020204" pitchFamily="34" charset="0"/>
              </a:rPr>
              <a:t>Duplicate Checking:</a:t>
            </a:r>
          </a:p>
          <a:p>
            <a:pPr marL="742950" lvl="1"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Data having a Duplicates</a:t>
            </a:r>
          </a:p>
        </p:txBody>
      </p:sp>
      <p:sp>
        <p:nvSpPr>
          <p:cNvPr id="4" name="TextBox 3">
            <a:extLst>
              <a:ext uri="{FF2B5EF4-FFF2-40B4-BE49-F238E27FC236}">
                <a16:creationId xmlns:a16="http://schemas.microsoft.com/office/drawing/2014/main" id="{7561D552-EA3C-9F63-3F82-6645B39596C7}"/>
              </a:ext>
            </a:extLst>
          </p:cNvPr>
          <p:cNvSpPr txBox="1"/>
          <p:nvPr/>
        </p:nvSpPr>
        <p:spPr>
          <a:xfrm>
            <a:off x="1322438" y="486847"/>
            <a:ext cx="7811730" cy="523220"/>
          </a:xfrm>
          <a:prstGeom prst="rect">
            <a:avLst/>
          </a:prstGeom>
          <a:noFill/>
        </p:spPr>
        <p:txBody>
          <a:bodyPr wrap="square">
            <a:spAutoFit/>
          </a:bodyPr>
          <a:lstStyle/>
          <a:p>
            <a:pPr algn="ctr"/>
            <a:r>
              <a:rPr lang="en-IN" sz="2800" b="1" dirty="0" smtClean="0">
                <a:solidFill>
                  <a:schemeClr val="accent6"/>
                </a:solidFill>
                <a:latin typeface="Arial Black" panose="020B0A04020102020204" pitchFamily="34" charset="0"/>
                <a:cs typeface="Arial" panose="020B0604020202020204" pitchFamily="34" charset="0"/>
              </a:rPr>
              <a:t>Data</a:t>
            </a:r>
            <a:r>
              <a:rPr lang="en-IN" sz="2400" b="1" dirty="0" smtClean="0">
                <a:solidFill>
                  <a:schemeClr val="accent6"/>
                </a:solidFill>
                <a:latin typeface="Arial Black" panose="020B0A04020102020204" pitchFamily="34" charset="0"/>
                <a:cs typeface="Arial" panose="020B0604020202020204" pitchFamily="34" charset="0"/>
              </a:rPr>
              <a:t> &amp;</a:t>
            </a:r>
            <a:r>
              <a:rPr lang="en-US" sz="2800" b="1" dirty="0">
                <a:solidFill>
                  <a:schemeClr val="accent6"/>
                </a:solidFill>
                <a:latin typeface="Arial Black" panose="020B0A04020102020204" pitchFamily="34" charset="0"/>
                <a:cs typeface="Arial" panose="020B0604020202020204" pitchFamily="34" charset="0"/>
              </a:rPr>
              <a:t> </a:t>
            </a:r>
            <a:r>
              <a:rPr lang="en-US" sz="2800" b="1" dirty="0" smtClean="0">
                <a:solidFill>
                  <a:schemeClr val="accent6"/>
                </a:solidFill>
                <a:latin typeface="Arial Black" panose="020B0A04020102020204" pitchFamily="34" charset="0"/>
                <a:cs typeface="Arial" panose="020B0604020202020204" pitchFamily="34" charset="0"/>
              </a:rPr>
              <a:t>Cleaning</a:t>
            </a:r>
            <a:r>
              <a:rPr lang="en-US" sz="2400" b="1" dirty="0" smtClean="0">
                <a:solidFill>
                  <a:schemeClr val="accent6"/>
                </a:solidFill>
                <a:latin typeface="Arial Black" panose="020B0A04020102020204" pitchFamily="34" charset="0"/>
                <a:cs typeface="Arial" panose="020B0604020202020204" pitchFamily="34" charset="0"/>
              </a:rPr>
              <a:t>:</a:t>
            </a:r>
            <a:endParaRPr lang="en-US" sz="2400" b="1" dirty="0">
              <a:solidFill>
                <a:schemeClr val="accent6"/>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357498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001569" y="5391003"/>
            <a:ext cx="7962388" cy="369332"/>
          </a:xfrm>
          <a:prstGeom prst="rect">
            <a:avLst/>
          </a:prstGeom>
          <a:noFill/>
        </p:spPr>
        <p:txBody>
          <a:bodyPr wrap="square">
            <a:spAutoFit/>
          </a:bodyPr>
          <a:lstStyle/>
          <a:p>
            <a:pPr marL="285750" indent="-285750">
              <a:buFont typeface="Wingdings" panose="05000000000000000000" pitchFamily="2" charset="2"/>
              <a:buChar char="v"/>
            </a:pPr>
            <a:r>
              <a:rPr lang="en-IN" dirty="0">
                <a:solidFill>
                  <a:schemeClr val="accent6"/>
                </a:solidFill>
              </a:rPr>
              <a:t>Conclusion</a:t>
            </a:r>
            <a:r>
              <a:rPr lang="en-IN" dirty="0"/>
              <a:t>: From above data frame Logistic regression is given the best result</a:t>
            </a:r>
          </a:p>
        </p:txBody>
      </p:sp>
      <p:sp>
        <p:nvSpPr>
          <p:cNvPr id="4" name="TextBox 3">
            <a:extLst>
              <a:ext uri="{FF2B5EF4-FFF2-40B4-BE49-F238E27FC236}">
                <a16:creationId xmlns:a16="http://schemas.microsoft.com/office/drawing/2014/main" id="{7561D552-EA3C-9F63-3F82-6645B39596C7}"/>
              </a:ext>
            </a:extLst>
          </p:cNvPr>
          <p:cNvSpPr txBox="1"/>
          <p:nvPr/>
        </p:nvSpPr>
        <p:spPr>
          <a:xfrm>
            <a:off x="1001569" y="382364"/>
            <a:ext cx="7811730" cy="369332"/>
          </a:xfrm>
          <a:prstGeom prst="rect">
            <a:avLst/>
          </a:prstGeom>
          <a:noFill/>
        </p:spPr>
        <p:txBody>
          <a:bodyPr wrap="square">
            <a:spAutoFit/>
          </a:bodyPr>
          <a:lstStyle/>
          <a:p>
            <a:pPr marL="285750" indent="-285750">
              <a:buFont typeface="Wingdings" panose="05000000000000000000" pitchFamily="2" charset="2"/>
              <a:buChar char="v"/>
            </a:pPr>
            <a:r>
              <a:rPr lang="en-IN" b="1" dirty="0" smtClean="0">
                <a:solidFill>
                  <a:schemeClr val="accent6"/>
                </a:solidFill>
                <a:latin typeface="Arial" panose="020B0604020202020204" pitchFamily="34" charset="0"/>
                <a:cs typeface="Arial" panose="020B0604020202020204" pitchFamily="34" charset="0"/>
              </a:rPr>
              <a:t>Basic Data Model</a:t>
            </a:r>
            <a:r>
              <a:rPr lang="en-US" b="1" dirty="0" smtClean="0">
                <a:solidFill>
                  <a:schemeClr val="accent6"/>
                </a:solidFill>
                <a:latin typeface="Arial" panose="020B0604020202020204" pitchFamily="34" charset="0"/>
                <a:cs typeface="Arial" panose="020B0604020202020204" pitchFamily="34" charset="0"/>
              </a:rPr>
              <a:t>:</a:t>
            </a:r>
            <a:endParaRPr lang="en-US" b="1" dirty="0">
              <a:solidFill>
                <a:schemeClr val="accent6"/>
              </a:solidFill>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B31F5F3D-9DBE-BB2C-EFEF-B25DA37F9009}"/>
              </a:ext>
            </a:extLst>
          </p:cNvPr>
          <p:cNvGraphicFramePr>
            <a:graphicFrameLocks noGrp="1"/>
          </p:cNvGraphicFramePr>
          <p:nvPr>
            <p:extLst>
              <p:ext uri="{D42A27DB-BD31-4B8C-83A1-F6EECF244321}">
                <p14:modId xmlns:p14="http://schemas.microsoft.com/office/powerpoint/2010/main" val="417985610"/>
              </p:ext>
            </p:extLst>
          </p:nvPr>
        </p:nvGraphicFramePr>
        <p:xfrm>
          <a:off x="1496244" y="933648"/>
          <a:ext cx="8391200" cy="4042414"/>
        </p:xfrm>
        <a:graphic>
          <a:graphicData uri="http://schemas.openxmlformats.org/drawingml/2006/table">
            <a:tbl>
              <a:tblPr>
                <a:tableStyleId>{3C2FFA5D-87B4-456A-9821-1D502468CF0F}</a:tableStyleId>
              </a:tblPr>
              <a:tblGrid>
                <a:gridCol w="1678240">
                  <a:extLst>
                    <a:ext uri="{9D8B030D-6E8A-4147-A177-3AD203B41FA5}">
                      <a16:colId xmlns:a16="http://schemas.microsoft.com/office/drawing/2014/main" val="440183330"/>
                    </a:ext>
                  </a:extLst>
                </a:gridCol>
                <a:gridCol w="1678240">
                  <a:extLst>
                    <a:ext uri="{9D8B030D-6E8A-4147-A177-3AD203B41FA5}">
                      <a16:colId xmlns:a16="http://schemas.microsoft.com/office/drawing/2014/main" val="4110527026"/>
                    </a:ext>
                  </a:extLst>
                </a:gridCol>
                <a:gridCol w="1678240">
                  <a:extLst>
                    <a:ext uri="{9D8B030D-6E8A-4147-A177-3AD203B41FA5}">
                      <a16:colId xmlns:a16="http://schemas.microsoft.com/office/drawing/2014/main" val="2148831518"/>
                    </a:ext>
                  </a:extLst>
                </a:gridCol>
                <a:gridCol w="1678240">
                  <a:extLst>
                    <a:ext uri="{9D8B030D-6E8A-4147-A177-3AD203B41FA5}">
                      <a16:colId xmlns:a16="http://schemas.microsoft.com/office/drawing/2014/main" val="2178507281"/>
                    </a:ext>
                  </a:extLst>
                </a:gridCol>
                <a:gridCol w="1678240">
                  <a:extLst>
                    <a:ext uri="{9D8B030D-6E8A-4147-A177-3AD203B41FA5}">
                      <a16:colId xmlns:a16="http://schemas.microsoft.com/office/drawing/2014/main" val="2537383307"/>
                    </a:ext>
                  </a:extLst>
                </a:gridCol>
              </a:tblGrid>
              <a:tr h="35449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b="1" dirty="0">
                          <a:effectLst/>
                        </a:rPr>
                        <a:t>Model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effectLst/>
                        </a:rPr>
                        <a:t>F1-Score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157165"/>
                  </a:ext>
                </a:extLst>
              </a:tr>
              <a:tr h="35449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dirty="0" smtClean="0">
                          <a:effectLst/>
                        </a:rPr>
                        <a:t>Logistic Regression</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4936459"/>
                  </a:ext>
                </a:extLst>
              </a:tr>
              <a:tr h="476254">
                <a:tc>
                  <a:txBody>
                    <a:bodyPr/>
                    <a:lstStyle/>
                    <a:p>
                      <a:pPr algn="l" fontAlgn="ctr"/>
                      <a:r>
                        <a:rPr lang="en-IN" dirty="0" smtClean="0">
                          <a:effectLst/>
                        </a:rPr>
                        <a:t>Decision</a:t>
                      </a:r>
                      <a:r>
                        <a:rPr lang="en-IN" baseline="0" dirty="0" smtClean="0">
                          <a:effectLst/>
                        </a:rPr>
                        <a:t> </a:t>
                      </a:r>
                      <a:r>
                        <a:rPr lang="en-IN" dirty="0" smtClean="0">
                          <a:effectLst/>
                        </a:rPr>
                        <a:t>Tree</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73.972039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0.828653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0.864449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0.846173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89039"/>
                  </a:ext>
                </a:extLst>
              </a:tr>
              <a:tr h="354491">
                <a:tc>
                  <a:txBody>
                    <a:bodyPr/>
                    <a:lstStyle/>
                    <a:p>
                      <a:pPr algn="l" fontAlgn="ctr"/>
                      <a:r>
                        <a:rPr lang="en-IN" dirty="0" smtClean="0">
                          <a:effectLst/>
                        </a:rPr>
                        <a:t>Random Forest</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85.649671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0.989529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0.864090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0.922565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161714"/>
                  </a:ext>
                </a:extLst>
              </a:tr>
              <a:tr h="354491">
                <a:tc>
                  <a:txBody>
                    <a:bodyPr/>
                    <a:lstStyle/>
                    <a:p>
                      <a:pPr algn="l" fontAlgn="ctr"/>
                      <a:r>
                        <a:rPr lang="en-IN" dirty="0" smtClean="0">
                          <a:effectLst/>
                        </a:rPr>
                        <a:t>Support Vector Machine</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8556739"/>
                  </a:ext>
                </a:extLst>
              </a:tr>
              <a:tr h="354491">
                <a:tc>
                  <a:txBody>
                    <a:bodyPr/>
                    <a:lstStyle/>
                    <a:p>
                      <a:pPr algn="l" fontAlgn="ctr"/>
                      <a:r>
                        <a:rPr lang="en-IN" dirty="0" smtClean="0">
                          <a:effectLst/>
                        </a:rPr>
                        <a:t>Naïve Bayes</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777581"/>
                  </a:ext>
                </a:extLst>
              </a:tr>
              <a:tr h="354491">
                <a:tc>
                  <a:txBody>
                    <a:bodyPr/>
                    <a:lstStyle/>
                    <a:p>
                      <a:pPr algn="l" fontAlgn="ctr"/>
                      <a:r>
                        <a:rPr lang="en-IN" dirty="0" smtClean="0">
                          <a:effectLst/>
                        </a:rPr>
                        <a:t>K-Nearest Neighbour</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86.389803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a:effectLst/>
                        </a:rPr>
                        <a:t>0.863898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dirty="0">
                          <a:effectLst/>
                        </a:rPr>
                        <a:t>0.926980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97976"/>
                  </a:ext>
                </a:extLst>
              </a:tr>
            </a:tbl>
          </a:graphicData>
        </a:graphic>
      </p:graphicFrame>
    </p:spTree>
    <p:extLst>
      <p:ext uri="{BB962C8B-B14F-4D97-AF65-F5344CB8AC3E}">
        <p14:creationId xmlns:p14="http://schemas.microsoft.com/office/powerpoint/2010/main" val="2060155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322438" y="1548898"/>
            <a:ext cx="7962388" cy="369332"/>
          </a:xfrm>
          <a:prstGeom prst="rect">
            <a:avLst/>
          </a:prstGeom>
          <a:noFill/>
        </p:spPr>
        <p:txBody>
          <a:bodyPr wrap="square">
            <a:spAutoFit/>
          </a:bodyPr>
          <a:lstStyle/>
          <a:p>
            <a:pPr marL="285750" indent="-285750">
              <a:buFont typeface="Wingdings" panose="05000000000000000000" pitchFamily="2" charset="2"/>
              <a:buChar char="v"/>
            </a:pPr>
            <a:r>
              <a:rPr lang="en-IN" dirty="0">
                <a:solidFill>
                  <a:schemeClr val="accent6"/>
                </a:solidFill>
              </a:rPr>
              <a:t>Conclusion</a:t>
            </a:r>
            <a:r>
              <a:rPr lang="en-IN" dirty="0"/>
              <a:t>: My best fitted model is Logistic regression.</a:t>
            </a:r>
          </a:p>
        </p:txBody>
      </p:sp>
      <p:sp>
        <p:nvSpPr>
          <p:cNvPr id="4" name="TextBox 3">
            <a:extLst>
              <a:ext uri="{FF2B5EF4-FFF2-40B4-BE49-F238E27FC236}">
                <a16:creationId xmlns:a16="http://schemas.microsoft.com/office/drawing/2014/main" id="{7561D552-EA3C-9F63-3F82-6645B39596C7}"/>
              </a:ext>
            </a:extLst>
          </p:cNvPr>
          <p:cNvSpPr txBox="1"/>
          <p:nvPr/>
        </p:nvSpPr>
        <p:spPr>
          <a:xfrm>
            <a:off x="1322438" y="1113077"/>
            <a:ext cx="7811730" cy="369332"/>
          </a:xfrm>
          <a:prstGeom prst="rect">
            <a:avLst/>
          </a:prstGeom>
          <a:noFill/>
        </p:spPr>
        <p:txBody>
          <a:bodyPr wrap="square">
            <a:spAutoFit/>
          </a:bodyPr>
          <a:lstStyle/>
          <a:p>
            <a:pPr marL="285750" indent="-285750">
              <a:buFont typeface="Wingdings" panose="05000000000000000000" pitchFamily="2" charset="2"/>
              <a:buChar char="v"/>
            </a:pPr>
            <a:r>
              <a:rPr lang="en-IN" b="1" dirty="0">
                <a:solidFill>
                  <a:schemeClr val="accent6"/>
                </a:solidFill>
                <a:latin typeface="Arial" panose="020B0604020202020204" pitchFamily="34" charset="0"/>
                <a:cs typeface="Arial" panose="020B0604020202020204" pitchFamily="34" charset="0"/>
              </a:rPr>
              <a:t>Graph of best fitted model</a:t>
            </a:r>
            <a:r>
              <a:rPr lang="en-US" b="1" dirty="0">
                <a:solidFill>
                  <a:schemeClr val="accent6"/>
                </a:solidFill>
                <a:latin typeface="Arial" panose="020B060402020202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95C8F5B0-FB80-DB60-998A-C00174EFF0CC}"/>
              </a:ext>
            </a:extLst>
          </p:cNvPr>
          <p:cNvPicPr>
            <a:picLocks noChangeAspect="1"/>
          </p:cNvPicPr>
          <p:nvPr/>
        </p:nvPicPr>
        <p:blipFill>
          <a:blip r:embed="rId2"/>
          <a:srcRect l="5632"/>
          <a:stretch/>
        </p:blipFill>
        <p:spPr>
          <a:xfrm>
            <a:off x="3088801" y="2408905"/>
            <a:ext cx="4279003" cy="3242557"/>
          </a:xfrm>
          <a:prstGeom prst="rect">
            <a:avLst/>
          </a:prstGeom>
        </p:spPr>
      </p:pic>
      <p:sp>
        <p:nvSpPr>
          <p:cNvPr id="13" name="TextBox 12">
            <a:extLst>
              <a:ext uri="{FF2B5EF4-FFF2-40B4-BE49-F238E27FC236}">
                <a16:creationId xmlns:a16="http://schemas.microsoft.com/office/drawing/2014/main" id="{F20AF6B3-4A1D-3AA6-B131-02290F257064}"/>
              </a:ext>
            </a:extLst>
          </p:cNvPr>
          <p:cNvSpPr txBox="1"/>
          <p:nvPr/>
        </p:nvSpPr>
        <p:spPr>
          <a:xfrm>
            <a:off x="4889060" y="5772805"/>
            <a:ext cx="819013" cy="369332"/>
          </a:xfrm>
          <a:prstGeom prst="rect">
            <a:avLst/>
          </a:prstGeom>
          <a:noFill/>
        </p:spPr>
        <p:txBody>
          <a:bodyPr wrap="square">
            <a:spAutoFit/>
          </a:bodyPr>
          <a:lstStyle/>
          <a:p>
            <a:r>
              <a:rPr lang="en-US" dirty="0">
                <a:solidFill>
                  <a:schemeClr val="accent6"/>
                </a:solidFill>
              </a:rPr>
              <a:t> </a:t>
            </a:r>
            <a:r>
              <a:rPr lang="en-IN" dirty="0">
                <a:solidFill>
                  <a:schemeClr val="accent6"/>
                </a:solidFill>
              </a:rPr>
              <a:t>PRC</a:t>
            </a:r>
            <a:endParaRPr lang="en-IN" dirty="0"/>
          </a:p>
        </p:txBody>
      </p:sp>
    </p:spTree>
    <p:extLst>
      <p:ext uri="{BB962C8B-B14F-4D97-AF65-F5344CB8AC3E}">
        <p14:creationId xmlns:p14="http://schemas.microsoft.com/office/powerpoint/2010/main" val="19474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2850A2-77A7-900D-D0B1-2B5BFF0AD952}"/>
              </a:ext>
            </a:extLst>
          </p:cNvPr>
          <p:cNvSpPr txBox="1"/>
          <p:nvPr/>
        </p:nvSpPr>
        <p:spPr>
          <a:xfrm>
            <a:off x="1597741" y="1450054"/>
            <a:ext cx="7811730" cy="3330399"/>
          </a:xfrm>
          <a:prstGeom prst="rect">
            <a:avLst/>
          </a:prstGeom>
          <a:noFill/>
        </p:spPr>
        <p:txBody>
          <a:bodyPr wrap="square">
            <a:spAutoFit/>
          </a:bodyPr>
          <a:lstStyle/>
          <a:p>
            <a:pPr marL="285750" indent="-285750">
              <a:lnSpc>
                <a:spcPct val="200000"/>
              </a:lnSpc>
              <a:buFont typeface="Wingdings" panose="05000000000000000000" pitchFamily="2" charset="2"/>
              <a:buChar char="v"/>
            </a:pPr>
            <a:r>
              <a:rPr lang="en-IN" dirty="0"/>
              <a:t>Visualization</a:t>
            </a:r>
          </a:p>
          <a:p>
            <a:pPr marL="285750" indent="-285750">
              <a:lnSpc>
                <a:spcPct val="200000"/>
              </a:lnSpc>
              <a:buFont typeface="Wingdings" panose="05000000000000000000" pitchFamily="2" charset="2"/>
              <a:buChar char="v"/>
            </a:pPr>
            <a:r>
              <a:rPr lang="en-IN" dirty="0"/>
              <a:t>Class Imbalance</a:t>
            </a:r>
          </a:p>
          <a:p>
            <a:pPr marL="742950" lvl="1" indent="-285750">
              <a:lnSpc>
                <a:spcPct val="200000"/>
              </a:lnSpc>
              <a:buFont typeface="Arial" panose="020B0604020202020204" pitchFamily="34" charset="0"/>
              <a:buChar char="•"/>
            </a:pPr>
            <a:r>
              <a:rPr lang="en-IN" dirty="0"/>
              <a:t>Random Over Sampling</a:t>
            </a:r>
          </a:p>
          <a:p>
            <a:pPr marL="285750" indent="-285750">
              <a:lnSpc>
                <a:spcPct val="200000"/>
              </a:lnSpc>
              <a:buFont typeface="Wingdings" panose="05000000000000000000" pitchFamily="2" charset="2"/>
              <a:buChar char="v"/>
            </a:pPr>
            <a:r>
              <a:rPr lang="en-IN" dirty="0"/>
              <a:t>Outliers</a:t>
            </a:r>
          </a:p>
          <a:p>
            <a:pPr marL="285750" indent="-285750">
              <a:lnSpc>
                <a:spcPct val="200000"/>
              </a:lnSpc>
              <a:buFont typeface="Wingdings" panose="05000000000000000000" pitchFamily="2" charset="2"/>
              <a:buChar char="v"/>
            </a:pPr>
            <a:r>
              <a:rPr lang="en-IN" dirty="0"/>
              <a:t>Skewness </a:t>
            </a:r>
          </a:p>
          <a:p>
            <a:pPr lvl="1">
              <a:lnSpc>
                <a:spcPct val="200000"/>
              </a:lnSpc>
            </a:pPr>
            <a:endParaRPr lang="en-IN" dirty="0"/>
          </a:p>
        </p:txBody>
      </p:sp>
      <p:sp>
        <p:nvSpPr>
          <p:cNvPr id="4" name="TextBox 3">
            <a:extLst>
              <a:ext uri="{FF2B5EF4-FFF2-40B4-BE49-F238E27FC236}">
                <a16:creationId xmlns:a16="http://schemas.microsoft.com/office/drawing/2014/main" id="{7561D552-EA3C-9F63-3F82-6645B39596C7}"/>
              </a:ext>
            </a:extLst>
          </p:cNvPr>
          <p:cNvSpPr txBox="1"/>
          <p:nvPr/>
        </p:nvSpPr>
        <p:spPr>
          <a:xfrm>
            <a:off x="1322438" y="503477"/>
            <a:ext cx="7811730" cy="461665"/>
          </a:xfrm>
          <a:prstGeom prst="rect">
            <a:avLst/>
          </a:prstGeom>
          <a:noFill/>
        </p:spPr>
        <p:txBody>
          <a:bodyPr wrap="square">
            <a:spAutoFit/>
          </a:bodyPr>
          <a:lstStyle/>
          <a:p>
            <a:pPr algn="ctr"/>
            <a:r>
              <a:rPr lang="en-IN" sz="2400" b="1" dirty="0" smtClean="0">
                <a:solidFill>
                  <a:schemeClr val="accent6"/>
                </a:solidFill>
                <a:latin typeface="Arial Black" panose="020B0A04020102020204" pitchFamily="34" charset="0"/>
                <a:cs typeface="Arial" panose="020B0604020202020204" pitchFamily="34" charset="0"/>
              </a:rPr>
              <a:t>EDA(Exploratory</a:t>
            </a:r>
            <a:r>
              <a:rPr lang="en-IN" sz="2400" b="1" dirty="0" smtClean="0">
                <a:solidFill>
                  <a:schemeClr val="accent6"/>
                </a:solidFill>
                <a:latin typeface="Arial" panose="020B0604020202020204" pitchFamily="34" charset="0"/>
                <a:cs typeface="Arial" panose="020B0604020202020204" pitchFamily="34" charset="0"/>
              </a:rPr>
              <a:t> </a:t>
            </a:r>
            <a:r>
              <a:rPr lang="en-IN" sz="2400" b="1" dirty="0" smtClean="0">
                <a:solidFill>
                  <a:schemeClr val="accent6"/>
                </a:solidFill>
                <a:latin typeface="Arial Black" panose="020B0A04020102020204" pitchFamily="34" charset="0"/>
                <a:cs typeface="Arial" panose="020B0604020202020204" pitchFamily="34" charset="0"/>
              </a:rPr>
              <a:t>Data</a:t>
            </a:r>
            <a:r>
              <a:rPr lang="en-IN" sz="2400" b="1" dirty="0" smtClean="0">
                <a:solidFill>
                  <a:schemeClr val="accent6"/>
                </a:solidFill>
                <a:latin typeface="Arial" panose="020B0604020202020204" pitchFamily="34" charset="0"/>
                <a:cs typeface="Arial" panose="020B0604020202020204" pitchFamily="34" charset="0"/>
              </a:rPr>
              <a:t> </a:t>
            </a:r>
            <a:r>
              <a:rPr lang="en-IN" sz="2400" b="1" dirty="0" smtClean="0">
                <a:solidFill>
                  <a:schemeClr val="accent6"/>
                </a:solidFill>
                <a:latin typeface="Arial Black" panose="020B0A04020102020204" pitchFamily="34" charset="0"/>
                <a:cs typeface="Arial" panose="020B0604020202020204" pitchFamily="34" charset="0"/>
              </a:rPr>
              <a:t>Analysis</a:t>
            </a:r>
            <a:r>
              <a:rPr lang="en-IN" sz="2400" b="1" dirty="0" smtClean="0">
                <a:solidFill>
                  <a:schemeClr val="accent6"/>
                </a:solidFill>
                <a:latin typeface="Arial" panose="020B0604020202020204" pitchFamily="34" charset="0"/>
                <a:cs typeface="Arial" panose="020B0604020202020204" pitchFamily="34" charset="0"/>
              </a:rPr>
              <a:t>)</a:t>
            </a:r>
            <a:endParaRPr lang="en-US" b="1"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09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61D552-EA3C-9F63-3F82-6645B39596C7}"/>
              </a:ext>
            </a:extLst>
          </p:cNvPr>
          <p:cNvSpPr txBox="1"/>
          <p:nvPr/>
        </p:nvSpPr>
        <p:spPr>
          <a:xfrm>
            <a:off x="1253623" y="635141"/>
            <a:ext cx="7811730" cy="523220"/>
          </a:xfrm>
          <a:prstGeom prst="rect">
            <a:avLst/>
          </a:prstGeom>
          <a:noFill/>
        </p:spPr>
        <p:txBody>
          <a:bodyPr wrap="square">
            <a:spAutoFit/>
          </a:bodyPr>
          <a:lstStyle/>
          <a:p>
            <a:pPr algn="ctr"/>
            <a:r>
              <a:rPr lang="en-IN" sz="2800" b="1" dirty="0">
                <a:solidFill>
                  <a:schemeClr val="accent6"/>
                </a:solidFill>
                <a:latin typeface="Arial Black" panose="020B0A04020102020204" pitchFamily="34" charset="0"/>
              </a:rPr>
              <a:t>Class</a:t>
            </a:r>
            <a:r>
              <a:rPr lang="en-IN" sz="2800" b="1" dirty="0">
                <a:solidFill>
                  <a:schemeClr val="accent6"/>
                </a:solidFill>
              </a:rPr>
              <a:t> </a:t>
            </a:r>
            <a:r>
              <a:rPr lang="en-IN" sz="2800" b="1" dirty="0" smtClean="0">
                <a:solidFill>
                  <a:schemeClr val="accent6"/>
                </a:solidFill>
                <a:latin typeface="Arial Black" panose="020B0A04020102020204" pitchFamily="34" charset="0"/>
              </a:rPr>
              <a:t>Imbalance</a:t>
            </a:r>
            <a:endParaRPr lang="en-IN" sz="2800" b="1" dirty="0">
              <a:solidFill>
                <a:schemeClr val="accent6"/>
              </a:solidFill>
              <a:latin typeface="Arial Black" panose="020B0A04020102020204" pitchFamily="34" charset="0"/>
            </a:endParaRPr>
          </a:p>
        </p:txBody>
      </p:sp>
      <p:pic>
        <p:nvPicPr>
          <p:cNvPr id="14" name="Picture 13">
            <a:extLst>
              <a:ext uri="{FF2B5EF4-FFF2-40B4-BE49-F238E27FC236}">
                <a16:creationId xmlns:a16="http://schemas.microsoft.com/office/drawing/2014/main" id="{9A719FB4-501F-AD65-7725-444D661113D0}"/>
              </a:ext>
            </a:extLst>
          </p:cNvPr>
          <p:cNvPicPr>
            <a:picLocks noChangeAspect="1"/>
          </p:cNvPicPr>
          <p:nvPr/>
        </p:nvPicPr>
        <p:blipFill>
          <a:blip r:embed="rId2"/>
          <a:stretch>
            <a:fillRect/>
          </a:stretch>
        </p:blipFill>
        <p:spPr>
          <a:xfrm>
            <a:off x="2100614" y="1484672"/>
            <a:ext cx="6275016" cy="4247536"/>
          </a:xfrm>
          <a:prstGeom prst="rect">
            <a:avLst/>
          </a:prstGeom>
        </p:spPr>
      </p:pic>
    </p:spTree>
    <p:extLst>
      <p:ext uri="{BB962C8B-B14F-4D97-AF65-F5344CB8AC3E}">
        <p14:creationId xmlns:p14="http://schemas.microsoft.com/office/powerpoint/2010/main" val="1545408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9609" y="895927"/>
            <a:ext cx="8550381" cy="5184294"/>
          </a:xfrm>
          <a:prstGeom prst="rect">
            <a:avLst/>
          </a:prstGeom>
        </p:spPr>
      </p:pic>
      <p:sp>
        <p:nvSpPr>
          <p:cNvPr id="6" name="Rectangle 5"/>
          <p:cNvSpPr/>
          <p:nvPr/>
        </p:nvSpPr>
        <p:spPr>
          <a:xfrm>
            <a:off x="3874001" y="279523"/>
            <a:ext cx="3021597" cy="523220"/>
          </a:xfrm>
          <a:prstGeom prst="rect">
            <a:avLst/>
          </a:prstGeom>
        </p:spPr>
        <p:txBody>
          <a:bodyPr wrap="none">
            <a:spAutoFit/>
          </a:bodyPr>
          <a:lstStyle/>
          <a:p>
            <a:pPr algn="ctr"/>
            <a:r>
              <a:rPr lang="en-IN" sz="2800" b="1" dirty="0">
                <a:solidFill>
                  <a:schemeClr val="accent6"/>
                </a:solidFill>
                <a:latin typeface="Arial Black" panose="020B0A04020102020204" pitchFamily="34" charset="0"/>
                <a:cs typeface="Arial" panose="020B0604020202020204" pitchFamily="34" charset="0"/>
              </a:rPr>
              <a:t>Visualizations</a:t>
            </a:r>
            <a:r>
              <a:rPr lang="en-US" sz="2400" b="1" dirty="0">
                <a:solidFill>
                  <a:schemeClr val="accent6"/>
                </a:solidFill>
                <a:latin typeface="Arial" panose="020B0604020202020204" pitchFamily="34" charset="0"/>
                <a:cs typeface="Arial" panose="020B0604020202020204" pitchFamily="34" charset="0"/>
              </a:rPr>
              <a:t>:</a:t>
            </a:r>
            <a:endParaRPr lang="en-US" sz="2400" b="1"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99723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www.w3.org/XML/1998/namespace"/>
    <ds:schemaRef ds:uri="http://purl.org/dc/elements/1.1/"/>
    <ds:schemaRef ds:uri="16c05727-aa75-4e4a-9b5f-8a80a1165891"/>
    <ds:schemaRef ds:uri="http://purl.org/dc/dcmitype/"/>
    <ds:schemaRef ds:uri="http://schemas.microsoft.com/office/infopath/2007/PartnerControls"/>
    <ds:schemaRef ds:uri="http://schemas.microsoft.com/office/2006/documentManagement/types"/>
    <ds:schemaRef ds:uri="230e9df3-be65-4c73-a93b-d1236ebd677e"/>
    <ds:schemaRef ds:uri="http://purl.org/dc/terms/"/>
    <ds:schemaRef ds:uri="http://schemas.microsoft.com/sharepoint/v3"/>
    <ds:schemaRef ds:uri="http://schemas.openxmlformats.org/package/2006/metadata/core-properties"/>
    <ds:schemaRef ds:uri="71af3243-3dd4-4a8d-8c0d-dd76da1f02a5"/>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Road Accident Analysis</Template>
  <TotalTime>607</TotalTime>
  <Words>580</Words>
  <Application>Microsoft Office PowerPoint</Application>
  <PresentationFormat>Widescreen</PresentationFormat>
  <Paragraphs>170</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Sabon Next LT</vt:lpstr>
      <vt:lpstr>Verdana</vt:lpstr>
      <vt:lpstr>Wingdings</vt:lpstr>
      <vt:lpstr>YAFdJjTk5UU 0</vt:lpstr>
      <vt:lpstr>Custom</vt:lpstr>
      <vt:lpstr>Road Accident Analysis</vt:lpstr>
      <vt:lpstr>Given the road accidents dataset sourced from kaggle, which comprises 12,158 rows and 15 columns which includes various factors such as driver demographics, road conditions, and accident specifics, the objective is to predict the severity of road accidents. </vt:lpstr>
      <vt:lpstr>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Analysis</dc:title>
  <dc:subject/>
  <dc:creator>Tasneem Shaikh</dc:creator>
  <cp:lastModifiedBy>Prajakta</cp:lastModifiedBy>
  <cp:revision>37</cp:revision>
  <dcterms:created xsi:type="dcterms:W3CDTF">2024-10-03T04:44:06Z</dcterms:created>
  <dcterms:modified xsi:type="dcterms:W3CDTF">2024-10-07T10:14:02Z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