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handoutMasterIdLst>
    <p:handoutMasterId r:id="rId20"/>
  </p:handoutMasterIdLst>
  <p:sldIdLst>
    <p:sldId id="270" r:id="rId2"/>
    <p:sldId id="271" r:id="rId3"/>
    <p:sldId id="272" r:id="rId4"/>
    <p:sldId id="273" r:id="rId5"/>
    <p:sldId id="277" r:id="rId6"/>
    <p:sldId id="279" r:id="rId7"/>
    <p:sldId id="278" r:id="rId8"/>
    <p:sldId id="284" r:id="rId9"/>
    <p:sldId id="285" r:id="rId10"/>
    <p:sldId id="287" r:id="rId11"/>
    <p:sldId id="280" r:id="rId12"/>
    <p:sldId id="286" r:id="rId13"/>
    <p:sldId id="274" r:id="rId14"/>
    <p:sldId id="275" r:id="rId15"/>
    <p:sldId id="276" r:id="rId16"/>
    <p:sldId id="282"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snapToGrid="0">
      <p:cViewPr varScale="1">
        <p:scale>
          <a:sx n="74" d="100"/>
          <a:sy n="74" d="100"/>
        </p:scale>
        <p:origin x="534" y="72"/>
      </p:cViewPr>
      <p:guideLst/>
    </p:cSldViewPr>
  </p:slideViewPr>
  <p:notesTextViewPr>
    <p:cViewPr>
      <p:scale>
        <a:sx n="3" d="2"/>
        <a:sy n="3" d="2"/>
      </p:scale>
      <p:origin x="0" y="0"/>
    </p:cViewPr>
  </p:notesTextViewPr>
  <p:notesViewPr>
    <p:cSldViewPr snapToGrid="0">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00FC0-9E7A-4C53-8A3B-3C3C9A736C42}" type="datetimeFigureOut">
              <a:rPr lang="en-US" smtClean="0"/>
              <a:t>8/24/2022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48944F-81ED-4843-A3E6-D41A6908762D}" type="slidenum">
              <a:rPr lang="en-US" smtClean="0"/>
              <a:t>‹#›</a:t>
            </a:fld>
            <a:endParaRPr lang="en-US"/>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122B6-E47E-4A80-A9F3-23FD10D674FE}" type="datetimeFigureOut">
              <a:rPr lang="en-US" smtClean="0"/>
              <a:t>8/24/2022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1C5CE-222C-4659-9A99-B99FC42AF6EC}" type="slidenum">
              <a:rPr lang="en-US" smtClean="0"/>
              <a:t>‹#›</a:t>
            </a:fld>
            <a:endParaRPr lang="en-US"/>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1"/>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1"/>
                </a:solidFill>
              </a:defRPr>
            </a:lvl1pPr>
          </a:lstStyle>
          <a:p>
            <a:fld id="{349BF3EA-1A78-4F07-BDC0-C8A1BD461199}" type="datetimeFigureOut">
              <a:rPr lang="en-US" smtClean="0"/>
              <a:pPr/>
              <a:t>8/24/2022</a:t>
            </a:fld>
            <a:endParaRPr lang="en-US"/>
          </a:p>
        </p:txBody>
      </p:sp>
      <p:sp>
        <p:nvSpPr>
          <p:cNvPr id="8" name="Slide Number Placeholder 7"/>
          <p:cNvSpPr>
            <a:spLocks noGrp="1"/>
          </p:cNvSpPr>
          <p:nvPr>
            <p:ph type="sldNum" sz="quarter" idx="11"/>
          </p:nvPr>
        </p:nvSpPr>
        <p:spPr/>
        <p:txBody>
          <a:bodyPr/>
          <a:lstStyle>
            <a:lvl1pPr>
              <a:defRPr>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79482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8/24/2022</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7299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8/24/2022</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1199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buFont typeface="Arial" pitchFamily="34" charset="0"/>
              <a:buChar char="•"/>
              <a:defRPr>
                <a:solidFill>
                  <a:schemeClr val="tx1"/>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8/24/2022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8106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8/24/2022</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1568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8/24/2022</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3333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8/24/2022</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24459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625"/>
            <a:ext cx="10972800" cy="1600200"/>
          </a:xfrm>
        </p:spPr>
        <p:txBody>
          <a:bodyPr/>
          <a:lstStyle>
            <a:lvl1pPr>
              <a:defRPr>
                <a:effectLst/>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8/24/2022</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6798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8/24/2022</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54600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8/24/2022</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78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8/24/2022</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5547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2">
        <a:schemeClr val="bg2"/>
      </p:bgRef>
    </p:bg>
    <p:spTree>
      <p:nvGrpSpPr>
        <p:cNvPr id="1" name=""/>
        <p:cNvGrpSpPr/>
        <p:nvPr/>
      </p:nvGrpSpPr>
      <p:grpSpPr>
        <a:xfrm>
          <a:off x="0" y="0"/>
          <a:ext cx="0" cy="0"/>
          <a:chOff x="0" y="0"/>
          <a:chExt cx="0" cy="0"/>
        </a:xfrm>
      </p:grpSpPr>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tx1">
                  <a:lumMod val="65000"/>
                  <a:lumOff val="35000"/>
                </a:schemeClr>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65000"/>
                  <a:lumOff val="35000"/>
                </a:schemeClr>
              </a:solidFill>
            </a:endParaRPr>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solidFill>
                <a:latin typeface="Century Gothic" pitchFamily="34" charset="0"/>
              </a:defRPr>
            </a:lvl1pPr>
          </a:lstStyle>
          <a:p>
            <a:fld id="{349BF3EA-1A78-4F07-BDC0-C8A1BD461199}" type="datetimeFigureOut">
              <a:rPr lang="en-US" smtClean="0"/>
              <a:pPr/>
              <a:t>8/24/2022</a:t>
            </a:fld>
            <a:endParaRPr lang="en-US"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solidFill>
                <a:latin typeface="Century Gothic" pitchFamily="34" charset="0"/>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012251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ts val="4800"/>
        </a:lnSpc>
        <a:spcBef>
          <a:spcPct val="0"/>
        </a:spcBef>
        <a:buNone/>
        <a:defRPr sz="4800" kern="1200">
          <a:solidFill>
            <a:schemeClr val="tx2"/>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1811627"/>
          </a:xfrm>
        </p:spPr>
        <p:txBody>
          <a:bodyPr/>
          <a:lstStyle/>
          <a:p>
            <a:r>
              <a:rPr lang="en-US" dirty="0" smtClean="0"/>
              <a:t>Internship </a:t>
            </a:r>
            <a:r>
              <a:rPr lang="en-US" dirty="0" smtClean="0"/>
              <a:t>Presentation</a:t>
            </a:r>
            <a:endParaRPr lang="en-US" dirty="0"/>
          </a:p>
        </p:txBody>
      </p:sp>
      <p:sp>
        <p:nvSpPr>
          <p:cNvPr id="3" name="Content Placeholder 2"/>
          <p:cNvSpPr>
            <a:spLocks noGrp="1"/>
          </p:cNvSpPr>
          <p:nvPr>
            <p:ph type="subTitle" idx="1"/>
          </p:nvPr>
        </p:nvSpPr>
        <p:spPr>
          <a:xfrm>
            <a:off x="1828800" y="4108361"/>
            <a:ext cx="8534400" cy="2063839"/>
          </a:xfrm>
        </p:spPr>
        <p:txBody>
          <a:bodyPr/>
          <a:lstStyle/>
          <a:p>
            <a:r>
              <a:rPr lang="en-US" dirty="0" smtClean="0"/>
              <a:t>By Prajakta Deokule</a:t>
            </a:r>
          </a:p>
          <a:p>
            <a:r>
              <a:rPr lang="en-US" dirty="0" smtClean="0"/>
              <a:t>3330,TY COMP-A</a:t>
            </a:r>
          </a:p>
          <a:p>
            <a:r>
              <a:rPr lang="en-US" dirty="0" smtClean="0"/>
              <a:t>C22019221332</a:t>
            </a:r>
          </a:p>
          <a:p>
            <a:r>
              <a:rPr lang="en-US" dirty="0" smtClean="0"/>
              <a:t>2021-2022</a:t>
            </a:r>
            <a:endParaRPr lang="en-US" dirty="0"/>
          </a:p>
        </p:txBody>
      </p:sp>
    </p:spTree>
    <p:extLst>
      <p:ext uri="{BB962C8B-B14F-4D97-AF65-F5344CB8AC3E}">
        <p14:creationId xmlns:p14="http://schemas.microsoft.com/office/powerpoint/2010/main" val="10963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064" y="412125"/>
            <a:ext cx="10951335" cy="5714040"/>
          </a:xfrm>
        </p:spPr>
        <p:txBody>
          <a:bodyPr/>
          <a:lstStyle/>
          <a:p>
            <a:r>
              <a:rPr lang="en-US" u="sng" dirty="0" smtClean="0"/>
              <a:t>Creating shareable jar file from application</a:t>
            </a:r>
            <a:r>
              <a:rPr lang="en-US" dirty="0" smtClean="0"/>
              <a:t>-  The user can run the utility application as a jar file along with an application.properties configuration file.</a:t>
            </a:r>
            <a:r>
              <a:rPr lang="en-US" dirty="0"/>
              <a:t> </a:t>
            </a:r>
          </a:p>
          <a:p>
            <a:r>
              <a:rPr lang="en-US" dirty="0" smtClean="0"/>
              <a:t>An </a:t>
            </a:r>
            <a:r>
              <a:rPr lang="en-US" dirty="0"/>
              <a:t>application.properties file outside the jar is provided to include and update the table names, attributes, any user login details, mapping of values in source and target</a:t>
            </a:r>
            <a:r>
              <a:rPr lang="en-US" dirty="0" smtClean="0"/>
              <a:t>.</a:t>
            </a:r>
          </a:p>
          <a:p>
            <a:r>
              <a:rPr lang="en-US" dirty="0" smtClean="0"/>
              <a:t> </a:t>
            </a:r>
            <a:r>
              <a:rPr lang="en-US" dirty="0"/>
              <a:t>The file path from where the </a:t>
            </a:r>
            <a:r>
              <a:rPr lang="en-US" dirty="0" smtClean="0"/>
              <a:t>source Xml </a:t>
            </a:r>
            <a:r>
              <a:rPr lang="en-US" dirty="0"/>
              <a:t>files are to be read is stored </a:t>
            </a:r>
            <a:r>
              <a:rPr lang="en-US" dirty="0" smtClean="0"/>
              <a:t>here and the </a:t>
            </a:r>
            <a:r>
              <a:rPr lang="en-US" dirty="0"/>
              <a:t>excel file path where the unmatched records will be inserted is also specified here</a:t>
            </a:r>
            <a:r>
              <a:rPr lang="en-US" dirty="0" smtClean="0"/>
              <a:t>.</a:t>
            </a:r>
          </a:p>
          <a:p>
            <a:r>
              <a:rPr lang="en-US" dirty="0"/>
              <a:t>The </a:t>
            </a:r>
            <a:r>
              <a:rPr lang="en-US" dirty="0" smtClean="0"/>
              <a:t>user can update the configuration </a:t>
            </a:r>
            <a:r>
              <a:rPr lang="en-US" dirty="0"/>
              <a:t>file is </a:t>
            </a:r>
            <a:r>
              <a:rPr lang="en-US" dirty="0" smtClean="0"/>
              <a:t>to </a:t>
            </a:r>
            <a:r>
              <a:rPr lang="en-US" dirty="0"/>
              <a:t>update the table names and its attributes or any other changes in data specifications</a:t>
            </a:r>
            <a:endParaRPr lang="en-US" dirty="0" smtClean="0"/>
          </a:p>
          <a:p>
            <a:endParaRPr lang="en-US" dirty="0"/>
          </a:p>
          <a:p>
            <a:pPr marL="0" indent="0">
              <a:buNone/>
            </a:pPr>
            <a:endParaRPr lang="en-US" dirty="0" smtClean="0"/>
          </a:p>
          <a:p>
            <a:endParaRPr lang="en-IN" dirty="0"/>
          </a:p>
        </p:txBody>
      </p:sp>
    </p:spTree>
    <p:extLst>
      <p:ext uri="{BB962C8B-B14F-4D97-AF65-F5344CB8AC3E}">
        <p14:creationId xmlns:p14="http://schemas.microsoft.com/office/powerpoint/2010/main" val="178371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Functional Requirement</a:t>
            </a:r>
            <a:endParaRPr lang="en-US" dirty="0"/>
          </a:p>
        </p:txBody>
      </p:sp>
      <p:sp>
        <p:nvSpPr>
          <p:cNvPr id="3" name="Content Placeholder 2"/>
          <p:cNvSpPr>
            <a:spLocks noGrp="1"/>
          </p:cNvSpPr>
          <p:nvPr>
            <p:ph idx="1"/>
          </p:nvPr>
        </p:nvSpPr>
        <p:spPr/>
        <p:txBody>
          <a:bodyPr/>
          <a:lstStyle/>
          <a:p>
            <a:r>
              <a:rPr lang="en-US" u="sng" dirty="0" smtClean="0"/>
              <a:t>Security</a:t>
            </a:r>
            <a:r>
              <a:rPr lang="en-US" dirty="0" smtClean="0"/>
              <a:t>- The utility created can fetch the data from the target only if the login credentials mentioned in the configuration file are valid. Else the target data cannot be fetched by the utility.</a:t>
            </a:r>
          </a:p>
          <a:p>
            <a:endParaRPr lang="en-US" dirty="0" smtClean="0"/>
          </a:p>
          <a:p>
            <a:r>
              <a:rPr lang="en-US" u="sng" dirty="0" smtClean="0"/>
              <a:t>Usability</a:t>
            </a:r>
            <a:r>
              <a:rPr lang="en-US" dirty="0" smtClean="0"/>
              <a:t>- An executable jar file has been created for the utility. On running the jar file with the configuration file, a responsive UI pops up which displays if the migration has </a:t>
            </a:r>
            <a:r>
              <a:rPr lang="en-US" smtClean="0"/>
              <a:t>been successful.</a:t>
            </a:r>
          </a:p>
          <a:p>
            <a:endParaRPr lang="en-US" dirty="0"/>
          </a:p>
          <a:p>
            <a:r>
              <a:rPr lang="en-US" u="sng" dirty="0"/>
              <a:t>Load Time</a:t>
            </a:r>
            <a:r>
              <a:rPr lang="en-US" dirty="0"/>
              <a:t>- We tried to optimize our code so that the load time was less.</a:t>
            </a:r>
          </a:p>
          <a:p>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30347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TECHNOLOGY USED</a:t>
            </a:r>
            <a:endParaRPr lang="en-IN" sz="4400" dirty="0"/>
          </a:p>
        </p:txBody>
      </p:sp>
      <p:sp>
        <p:nvSpPr>
          <p:cNvPr id="3" name="Content Placeholder 2"/>
          <p:cNvSpPr>
            <a:spLocks noGrp="1"/>
          </p:cNvSpPr>
          <p:nvPr>
            <p:ph idx="1"/>
          </p:nvPr>
        </p:nvSpPr>
        <p:spPr/>
        <p:txBody>
          <a:bodyPr/>
          <a:lstStyle/>
          <a:p>
            <a:r>
              <a:rPr lang="en-US" dirty="0" smtClean="0"/>
              <a:t>Backend Spring Boot framework</a:t>
            </a:r>
          </a:p>
          <a:p>
            <a:r>
              <a:rPr lang="en-US" dirty="0" smtClean="0"/>
              <a:t>Java Programming language</a:t>
            </a:r>
          </a:p>
          <a:p>
            <a:r>
              <a:rPr lang="en-US" dirty="0" smtClean="0"/>
              <a:t>REST API implemented using Jersey library</a:t>
            </a:r>
          </a:p>
          <a:p>
            <a:r>
              <a:rPr lang="en-US" dirty="0" smtClean="0"/>
              <a:t>XML </a:t>
            </a:r>
          </a:p>
          <a:p>
            <a:r>
              <a:rPr lang="en-US" dirty="0" smtClean="0"/>
              <a:t>JSON</a:t>
            </a:r>
          </a:p>
          <a:p>
            <a:r>
              <a:rPr lang="en-US" dirty="0" smtClean="0"/>
              <a:t>GSON library</a:t>
            </a:r>
          </a:p>
          <a:p>
            <a:r>
              <a:rPr lang="en-US" dirty="0" smtClean="0"/>
              <a:t>JAXB Unmarshaller</a:t>
            </a:r>
          </a:p>
          <a:p>
            <a:r>
              <a:rPr lang="en-US" dirty="0" smtClean="0"/>
              <a:t>Apache POI library</a:t>
            </a:r>
          </a:p>
          <a:p>
            <a:r>
              <a:rPr lang="en-US" dirty="0" smtClean="0"/>
              <a:t>Java Swing for UI</a:t>
            </a:r>
          </a:p>
          <a:p>
            <a:r>
              <a:rPr lang="en-US" dirty="0" smtClean="0"/>
              <a:t>BMC Digital Workplace (target data)</a:t>
            </a:r>
            <a:endParaRPr lang="en-IN" dirty="0"/>
          </a:p>
        </p:txBody>
      </p:sp>
    </p:spTree>
    <p:extLst>
      <p:ext uri="{BB962C8B-B14F-4D97-AF65-F5344CB8AC3E}">
        <p14:creationId xmlns:p14="http://schemas.microsoft.com/office/powerpoint/2010/main" val="429078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Skills Learnt in Internship</a:t>
            </a:r>
            <a:endParaRPr lang="en-US" dirty="0"/>
          </a:p>
        </p:txBody>
      </p:sp>
      <p:sp>
        <p:nvSpPr>
          <p:cNvPr id="3" name="Content Placeholder 2"/>
          <p:cNvSpPr>
            <a:spLocks noGrp="1"/>
          </p:cNvSpPr>
          <p:nvPr>
            <p:ph idx="1"/>
          </p:nvPr>
        </p:nvSpPr>
        <p:spPr>
          <a:xfrm>
            <a:off x="609600" y="1828800"/>
            <a:ext cx="10972800" cy="4297364"/>
          </a:xfrm>
        </p:spPr>
        <p:txBody>
          <a:bodyPr>
            <a:normAutofit/>
          </a:bodyPr>
          <a:lstStyle/>
          <a:p>
            <a:r>
              <a:rPr lang="en-US" dirty="0" smtClean="0"/>
              <a:t>Spring Boot Framework</a:t>
            </a:r>
          </a:p>
          <a:p>
            <a:endParaRPr lang="en-US" dirty="0" smtClean="0"/>
          </a:p>
          <a:p>
            <a:r>
              <a:rPr lang="en-US" dirty="0" smtClean="0"/>
              <a:t>REST API architecture</a:t>
            </a:r>
          </a:p>
          <a:p>
            <a:endParaRPr lang="en-US" dirty="0" smtClean="0"/>
          </a:p>
          <a:p>
            <a:r>
              <a:rPr lang="en-US" dirty="0" smtClean="0"/>
              <a:t>Unmarshalling of XML data to POJOs</a:t>
            </a:r>
          </a:p>
          <a:p>
            <a:endParaRPr lang="en-US" dirty="0"/>
          </a:p>
          <a:p>
            <a:r>
              <a:rPr lang="en-US" dirty="0" smtClean="0"/>
              <a:t>Deserialization of JSON objects to POJOs</a:t>
            </a:r>
          </a:p>
          <a:p>
            <a:endParaRPr lang="en-US" dirty="0" smtClean="0"/>
          </a:p>
          <a:p>
            <a:r>
              <a:rPr lang="en-US" dirty="0" smtClean="0"/>
              <a:t>Got exposure of working on a large codebase</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49300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Technical Skills</a:t>
            </a:r>
            <a:endParaRPr lang="en-US" dirty="0"/>
          </a:p>
        </p:txBody>
      </p:sp>
      <p:sp>
        <p:nvSpPr>
          <p:cNvPr id="3" name="Content Placeholder 2"/>
          <p:cNvSpPr>
            <a:spLocks noGrp="1"/>
          </p:cNvSpPr>
          <p:nvPr>
            <p:ph idx="1"/>
          </p:nvPr>
        </p:nvSpPr>
        <p:spPr>
          <a:xfrm>
            <a:off x="699752" y="1867436"/>
            <a:ext cx="10972800" cy="3820846"/>
          </a:xfrm>
        </p:spPr>
        <p:txBody>
          <a:bodyPr/>
          <a:lstStyle/>
          <a:p>
            <a:r>
              <a:rPr lang="en-US" dirty="0"/>
              <a:t>Learnt </a:t>
            </a:r>
            <a:r>
              <a:rPr lang="en-US" dirty="0" smtClean="0"/>
              <a:t>how to use </a:t>
            </a:r>
            <a:r>
              <a:rPr lang="en-US" dirty="0"/>
              <a:t>virtual machine due to online </a:t>
            </a:r>
            <a:r>
              <a:rPr lang="en-US" dirty="0" smtClean="0"/>
              <a:t>internship</a:t>
            </a:r>
          </a:p>
          <a:p>
            <a:endParaRPr lang="en-US" dirty="0" smtClean="0"/>
          </a:p>
          <a:p>
            <a:r>
              <a:rPr lang="en-US" dirty="0" smtClean="0"/>
              <a:t>Improved my skills of working with a team</a:t>
            </a:r>
            <a:endParaRPr lang="en-US" dirty="0" smtClean="0"/>
          </a:p>
          <a:p>
            <a:endParaRPr lang="en-US" dirty="0" smtClean="0"/>
          </a:p>
          <a:p>
            <a:r>
              <a:rPr lang="en-US" dirty="0" smtClean="0"/>
              <a:t>Learnt how to present my solution </a:t>
            </a:r>
            <a:r>
              <a:rPr lang="en-US" dirty="0" smtClean="0"/>
              <a:t>in </a:t>
            </a:r>
            <a:r>
              <a:rPr lang="en-US" dirty="0" smtClean="0"/>
              <a:t>meetings</a:t>
            </a:r>
          </a:p>
          <a:p>
            <a:endParaRPr lang="en-US" dirty="0" smtClean="0"/>
          </a:p>
          <a:p>
            <a:r>
              <a:rPr lang="en-US" dirty="0" smtClean="0"/>
              <a:t>Improved my technical content writing  and documentation skills</a:t>
            </a:r>
          </a:p>
          <a:p>
            <a:pPr marL="0" indent="0">
              <a:buNone/>
            </a:pPr>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62956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Growth</a:t>
            </a:r>
            <a:endParaRPr lang="en-US" dirty="0"/>
          </a:p>
        </p:txBody>
      </p:sp>
      <p:sp>
        <p:nvSpPr>
          <p:cNvPr id="3" name="Content Placeholder 2"/>
          <p:cNvSpPr>
            <a:spLocks noGrp="1"/>
          </p:cNvSpPr>
          <p:nvPr>
            <p:ph idx="1"/>
          </p:nvPr>
        </p:nvSpPr>
        <p:spPr>
          <a:xfrm>
            <a:off x="609600" y="1854558"/>
            <a:ext cx="10972800" cy="4271606"/>
          </a:xfrm>
        </p:spPr>
        <p:txBody>
          <a:bodyPr>
            <a:normAutofit/>
          </a:bodyPr>
          <a:lstStyle/>
          <a:p>
            <a:r>
              <a:rPr lang="en-US" dirty="0" smtClean="0"/>
              <a:t>Got to explore enterprise </a:t>
            </a:r>
            <a:r>
              <a:rPr lang="en-US" dirty="0"/>
              <a:t>level application development using Spring boot </a:t>
            </a:r>
            <a:r>
              <a:rPr lang="en-US" smtClean="0"/>
              <a:t>technology</a:t>
            </a:r>
            <a:r>
              <a:rPr lang="en-US" smtClean="0"/>
              <a:t>.</a:t>
            </a:r>
          </a:p>
          <a:p>
            <a:endParaRPr lang="en-US" dirty="0" smtClean="0"/>
          </a:p>
          <a:p>
            <a:r>
              <a:rPr lang="en-US" dirty="0" smtClean="0"/>
              <a:t>Improved my time management skills</a:t>
            </a:r>
          </a:p>
          <a:p>
            <a:endParaRPr lang="en-US" dirty="0" smtClean="0"/>
          </a:p>
          <a:p>
            <a:r>
              <a:rPr lang="en-US" dirty="0" smtClean="0"/>
              <a:t>Learnt how to give optimum solutions </a:t>
            </a:r>
            <a:r>
              <a:rPr lang="en-US" dirty="0"/>
              <a:t>to the real word use </a:t>
            </a:r>
            <a:r>
              <a:rPr lang="en-US" dirty="0" smtClean="0"/>
              <a:t>cases </a:t>
            </a:r>
            <a:r>
              <a:rPr lang="en-US" dirty="0"/>
              <a:t>and </a:t>
            </a:r>
            <a:r>
              <a:rPr lang="en-US" dirty="0" smtClean="0"/>
              <a:t>problems and will definitely be </a:t>
            </a:r>
            <a:r>
              <a:rPr lang="en-US" dirty="0"/>
              <a:t>able to use this in my future career</a:t>
            </a:r>
            <a:r>
              <a:rPr lang="en-US" dirty="0" smtClean="0"/>
              <a:t>.</a:t>
            </a:r>
          </a:p>
          <a:p>
            <a:pPr marL="0" indent="0">
              <a:buNone/>
            </a:pPr>
            <a:endParaRPr lang="en-US" dirty="0"/>
          </a:p>
          <a:p>
            <a:r>
              <a:rPr lang="en-US" dirty="0"/>
              <a:t>While doing this internship I learned the importance and usage of good coding practices and how to write clean code. </a:t>
            </a:r>
          </a:p>
        </p:txBody>
      </p:sp>
    </p:spTree>
    <p:extLst>
      <p:ext uri="{BB962C8B-B14F-4D97-AF65-F5344CB8AC3E}">
        <p14:creationId xmlns:p14="http://schemas.microsoft.com/office/powerpoint/2010/main" val="249425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746974" y="2034862"/>
            <a:ext cx="10835425" cy="4091302"/>
          </a:xfrm>
        </p:spPr>
        <p:txBody>
          <a:bodyPr>
            <a:normAutofit fontScale="85000" lnSpcReduction="20000"/>
          </a:bodyPr>
          <a:lstStyle/>
          <a:p>
            <a:r>
              <a:rPr lang="en-US" dirty="0" smtClean="0"/>
              <a:t>The </a:t>
            </a:r>
            <a:r>
              <a:rPr lang="en-US" dirty="0"/>
              <a:t>internship has been an excellent and rewarding experience</a:t>
            </a:r>
            <a:r>
              <a:rPr lang="en-US" dirty="0" smtClean="0"/>
              <a:t>.</a:t>
            </a:r>
          </a:p>
          <a:p>
            <a:endParaRPr lang="en-US" dirty="0"/>
          </a:p>
          <a:p>
            <a:r>
              <a:rPr lang="en-US" dirty="0"/>
              <a:t>I got an insight into professional practice and learned the different facets of working within a large </a:t>
            </a:r>
            <a:r>
              <a:rPr lang="en-US" dirty="0" smtClean="0"/>
              <a:t>organization, time management and team work skills.</a:t>
            </a:r>
          </a:p>
          <a:p>
            <a:endParaRPr lang="en-US" dirty="0" smtClean="0"/>
          </a:p>
          <a:p>
            <a:r>
              <a:rPr lang="en-US" dirty="0" smtClean="0"/>
              <a:t>The </a:t>
            </a:r>
            <a:r>
              <a:rPr lang="en-US" dirty="0"/>
              <a:t>internship was also good to find out what my strengths and weaknesses are</a:t>
            </a:r>
            <a:r>
              <a:rPr lang="en-US" dirty="0" smtClean="0"/>
              <a:t>.</a:t>
            </a:r>
          </a:p>
          <a:p>
            <a:endParaRPr lang="en-US" dirty="0"/>
          </a:p>
          <a:p>
            <a:r>
              <a:rPr lang="en-US" dirty="0" smtClean="0"/>
              <a:t> </a:t>
            </a:r>
            <a:r>
              <a:rPr lang="en-US" dirty="0"/>
              <a:t>This helped me to define what skills and knowledge I have to improve in the coming time and also, I got to know about the current trends and the technologies prevalent in the industry. </a:t>
            </a:r>
            <a:endParaRPr lang="en-US" dirty="0" smtClean="0"/>
          </a:p>
          <a:p>
            <a:endParaRPr lang="en-US" dirty="0" smtClean="0"/>
          </a:p>
          <a:p>
            <a:r>
              <a:rPr lang="en-US" dirty="0" smtClean="0"/>
              <a:t>At </a:t>
            </a:r>
            <a:r>
              <a:rPr lang="en-US" dirty="0"/>
              <a:t>last, this internship has given me new insights and motivation to pursue a career in technology.</a:t>
            </a:r>
          </a:p>
        </p:txBody>
      </p:sp>
    </p:spTree>
    <p:extLst>
      <p:ext uri="{BB962C8B-B14F-4D97-AF65-F5344CB8AC3E}">
        <p14:creationId xmlns:p14="http://schemas.microsoft.com/office/powerpoint/2010/main" val="287618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pPr marL="0" indent="0" algn="ctr">
              <a:buNone/>
            </a:pPr>
            <a:r>
              <a:rPr lang="en-US" sz="3200" dirty="0" smtClean="0"/>
              <a:t>Thank you!!</a:t>
            </a:r>
          </a:p>
          <a:p>
            <a:pPr marL="0" indent="0" algn="ctr">
              <a:buNone/>
            </a:pPr>
            <a:endParaRPr lang="en-IN" sz="3200" dirty="0"/>
          </a:p>
        </p:txBody>
      </p:sp>
    </p:spTree>
    <p:extLst>
      <p:ext uri="{BB962C8B-B14F-4D97-AF65-F5344CB8AC3E}">
        <p14:creationId xmlns:p14="http://schemas.microsoft.com/office/powerpoint/2010/main" val="170186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lnSpcReduction="10000"/>
          </a:bodyPr>
          <a:lstStyle/>
          <a:p>
            <a:r>
              <a:rPr lang="en-US" dirty="0" smtClean="0"/>
              <a:t>Internship Details</a:t>
            </a:r>
          </a:p>
          <a:p>
            <a:endParaRPr lang="en-US" dirty="0"/>
          </a:p>
          <a:p>
            <a:r>
              <a:rPr lang="en-US" dirty="0" smtClean="0"/>
              <a:t>Company Profile</a:t>
            </a:r>
          </a:p>
          <a:p>
            <a:endParaRPr lang="en-US" dirty="0"/>
          </a:p>
          <a:p>
            <a:r>
              <a:rPr lang="en-US" dirty="0" smtClean="0"/>
              <a:t>Technical Work Done during the Internship</a:t>
            </a:r>
          </a:p>
          <a:p>
            <a:endParaRPr lang="en-US" dirty="0"/>
          </a:p>
          <a:p>
            <a:r>
              <a:rPr lang="en-US" dirty="0" smtClean="0"/>
              <a:t>Technology Used in the internship</a:t>
            </a:r>
          </a:p>
          <a:p>
            <a:endParaRPr lang="en-US" dirty="0"/>
          </a:p>
          <a:p>
            <a:r>
              <a:rPr lang="en-US" dirty="0" smtClean="0"/>
              <a:t>Skills Gained during the Internship</a:t>
            </a:r>
          </a:p>
          <a:p>
            <a:endParaRPr lang="en-US" dirty="0"/>
          </a:p>
          <a:p>
            <a:r>
              <a:rPr lang="en-US" dirty="0" smtClean="0"/>
              <a:t>Conclusion</a:t>
            </a:r>
            <a:endParaRPr lang="en-US" dirty="0"/>
          </a:p>
          <a:p>
            <a:endParaRPr lang="en-US" dirty="0"/>
          </a:p>
        </p:txBody>
      </p:sp>
    </p:spTree>
    <p:extLst>
      <p:ext uri="{BB962C8B-B14F-4D97-AF65-F5344CB8AC3E}">
        <p14:creationId xmlns:p14="http://schemas.microsoft.com/office/powerpoint/2010/main" val="341052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Internship Details</a:t>
            </a:r>
            <a:endParaRPr lang="en-US" dirty="0"/>
          </a:p>
        </p:txBody>
      </p:sp>
      <p:sp>
        <p:nvSpPr>
          <p:cNvPr id="3" name="Content Placeholder 2"/>
          <p:cNvSpPr>
            <a:spLocks noGrp="1"/>
          </p:cNvSpPr>
          <p:nvPr>
            <p:ph idx="1"/>
          </p:nvPr>
        </p:nvSpPr>
        <p:spPr>
          <a:xfrm>
            <a:off x="609600" y="2073499"/>
            <a:ext cx="10972800" cy="4052665"/>
          </a:xfrm>
        </p:spPr>
        <p:txBody>
          <a:bodyPr>
            <a:normAutofit lnSpcReduction="10000"/>
          </a:bodyPr>
          <a:lstStyle/>
          <a:p>
            <a:r>
              <a:rPr lang="en-US" dirty="0" smtClean="0"/>
              <a:t>Duration- 22 weeks (17</a:t>
            </a:r>
            <a:r>
              <a:rPr lang="en-US" baseline="30000" dirty="0" smtClean="0"/>
              <a:t>th</a:t>
            </a:r>
            <a:r>
              <a:rPr lang="en-US" dirty="0" smtClean="0"/>
              <a:t> January to 15</a:t>
            </a:r>
            <a:r>
              <a:rPr lang="en-US" baseline="30000" dirty="0" smtClean="0"/>
              <a:t>th</a:t>
            </a:r>
            <a:r>
              <a:rPr lang="en-US" dirty="0" smtClean="0"/>
              <a:t> June 2022)</a:t>
            </a:r>
          </a:p>
          <a:p>
            <a:endParaRPr lang="en-US" dirty="0" smtClean="0"/>
          </a:p>
          <a:p>
            <a:r>
              <a:rPr lang="en-US" dirty="0" smtClean="0"/>
              <a:t>Role- Software development Intern</a:t>
            </a:r>
          </a:p>
          <a:p>
            <a:endParaRPr lang="en-US" dirty="0" smtClean="0"/>
          </a:p>
          <a:p>
            <a:r>
              <a:rPr lang="en-US" dirty="0" smtClean="0"/>
              <a:t>Company Name- BMC  Software India Private Limited</a:t>
            </a:r>
          </a:p>
          <a:p>
            <a:endParaRPr lang="en-US" dirty="0"/>
          </a:p>
          <a:p>
            <a:r>
              <a:rPr lang="en-US" dirty="0" smtClean="0"/>
              <a:t>Mode of Internship- Online</a:t>
            </a:r>
          </a:p>
          <a:p>
            <a:endParaRPr lang="en-US" dirty="0" smtClean="0"/>
          </a:p>
          <a:p>
            <a:r>
              <a:rPr lang="en-US" dirty="0" smtClean="0"/>
              <a:t>It was a group project</a:t>
            </a:r>
          </a:p>
          <a:p>
            <a:r>
              <a:rPr lang="en-US" dirty="0" smtClean="0"/>
              <a:t>Team Members- Sanyukta Muley,  Sampada Joshi</a:t>
            </a:r>
          </a:p>
          <a:p>
            <a:endParaRPr lang="en-US" dirty="0" smtClean="0"/>
          </a:p>
        </p:txBody>
      </p:sp>
    </p:spTree>
    <p:extLst>
      <p:ext uri="{BB962C8B-B14F-4D97-AF65-F5344CB8AC3E}">
        <p14:creationId xmlns:p14="http://schemas.microsoft.com/office/powerpoint/2010/main" val="205767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Profile</a:t>
            </a:r>
            <a:endParaRPr lang="en-US" dirty="0"/>
          </a:p>
        </p:txBody>
      </p:sp>
      <p:sp>
        <p:nvSpPr>
          <p:cNvPr id="3" name="Content Placeholder 2"/>
          <p:cNvSpPr>
            <a:spLocks noGrp="1"/>
          </p:cNvSpPr>
          <p:nvPr>
            <p:ph idx="1"/>
          </p:nvPr>
        </p:nvSpPr>
        <p:spPr/>
        <p:txBody>
          <a:bodyPr>
            <a:normAutofit fontScale="92500"/>
          </a:bodyPr>
          <a:lstStyle/>
          <a:p>
            <a:r>
              <a:rPr lang="en-US" dirty="0" smtClean="0"/>
              <a:t>BMC Software is a </a:t>
            </a:r>
            <a:r>
              <a:rPr lang="en-US" dirty="0"/>
              <a:t>global leader in software solutions for the Autonomous Digital </a:t>
            </a:r>
            <a:r>
              <a:rPr lang="en-US" dirty="0" smtClean="0"/>
              <a:t>Enterprise. It is an American multinational IT services, consulting and Enterprise software company based in Houston ,Texas , USA. </a:t>
            </a:r>
          </a:p>
          <a:p>
            <a:endParaRPr lang="en-US" dirty="0" smtClean="0"/>
          </a:p>
          <a:p>
            <a:r>
              <a:rPr lang="en-US" dirty="0" smtClean="0"/>
              <a:t>As businesses embark on a journey to become an autonomous digital enterprise, BMC Software helps these businesses to overcome the challenges that they face.</a:t>
            </a:r>
          </a:p>
          <a:p>
            <a:endParaRPr lang="en-US" dirty="0"/>
          </a:p>
          <a:p>
            <a:r>
              <a:rPr lang="en-US" dirty="0" smtClean="0"/>
              <a:t>BMC Software develops products used for multiple functions including automation, service management, DevOps , workflow orchestration, AIOps and security.</a:t>
            </a:r>
          </a:p>
          <a:p>
            <a:endParaRPr lang="en-US" dirty="0"/>
          </a:p>
          <a:p>
            <a:r>
              <a:rPr lang="en-US" dirty="0" smtClean="0"/>
              <a:t>BMC Software India Private Limited is a private subsidiary of BMC Software and was incorporated in 2001.</a:t>
            </a:r>
            <a:endParaRPr lang="en-US" dirty="0"/>
          </a:p>
        </p:txBody>
      </p:sp>
    </p:spTree>
    <p:extLst>
      <p:ext uri="{BB962C8B-B14F-4D97-AF65-F5344CB8AC3E}">
        <p14:creationId xmlns:p14="http://schemas.microsoft.com/office/powerpoint/2010/main" val="179458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0101"/>
            <a:ext cx="10972800" cy="1600200"/>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Problem </a:t>
            </a:r>
            <a:r>
              <a:rPr lang="en-US" dirty="0"/>
              <a:t>Statement-Auto verification of data </a:t>
            </a:r>
            <a:r>
              <a:rPr lang="en-US" dirty="0" smtClean="0"/>
              <a:t>sanity post </a:t>
            </a:r>
            <a:r>
              <a:rPr lang="en-US" dirty="0"/>
              <a:t>migration</a:t>
            </a:r>
            <a:br>
              <a:rPr lang="en-US" dirty="0"/>
            </a:br>
            <a:endParaRPr lang="en-US" dirty="0"/>
          </a:p>
        </p:txBody>
      </p:sp>
      <p:sp>
        <p:nvSpPr>
          <p:cNvPr id="3" name="Content Placeholder 2"/>
          <p:cNvSpPr>
            <a:spLocks noGrp="1"/>
          </p:cNvSpPr>
          <p:nvPr>
            <p:ph idx="1"/>
          </p:nvPr>
        </p:nvSpPr>
        <p:spPr>
          <a:xfrm>
            <a:off x="609600" y="2137893"/>
            <a:ext cx="10972800" cy="3988271"/>
          </a:xfrm>
        </p:spPr>
        <p:txBody>
          <a:bodyPr>
            <a:normAutofit lnSpcReduction="10000"/>
          </a:bodyPr>
          <a:lstStyle/>
          <a:p>
            <a:r>
              <a:rPr lang="en-US" dirty="0" smtClean="0"/>
              <a:t>Migration </a:t>
            </a:r>
            <a:r>
              <a:rPr lang="en-US" dirty="0"/>
              <a:t>of </a:t>
            </a:r>
            <a:r>
              <a:rPr lang="en-US" dirty="0" smtClean="0"/>
              <a:t>data has been performed for latest </a:t>
            </a:r>
            <a:r>
              <a:rPr lang="en-US" dirty="0"/>
              <a:t>versions of deployments with same or </a:t>
            </a:r>
            <a:r>
              <a:rPr lang="en-US" dirty="0" smtClean="0"/>
              <a:t>different underlined </a:t>
            </a:r>
            <a:r>
              <a:rPr lang="en-US" dirty="0"/>
              <a:t>databases</a:t>
            </a:r>
            <a:r>
              <a:rPr lang="en-US" dirty="0" smtClean="0"/>
              <a:t>.</a:t>
            </a:r>
          </a:p>
          <a:p>
            <a:endParaRPr lang="en-US" dirty="0" smtClean="0"/>
          </a:p>
          <a:p>
            <a:r>
              <a:rPr lang="en-US" dirty="0" smtClean="0"/>
              <a:t>The </a:t>
            </a:r>
            <a:r>
              <a:rPr lang="en-US" dirty="0"/>
              <a:t>project aims to ​-</a:t>
            </a:r>
          </a:p>
          <a:p>
            <a:pPr marL="0" indent="0">
              <a:buNone/>
            </a:pPr>
            <a:r>
              <a:rPr lang="en-US" dirty="0" smtClean="0"/>
              <a:t>      ▪  Check </a:t>
            </a:r>
            <a:r>
              <a:rPr lang="en-US" dirty="0"/>
              <a:t>if the all the source data is transferred​</a:t>
            </a:r>
          </a:p>
          <a:p>
            <a:pPr marL="0" indent="0">
              <a:buNone/>
            </a:pPr>
            <a:r>
              <a:rPr lang="en-US" dirty="0" smtClean="0"/>
              <a:t>      ▪  Validation </a:t>
            </a:r>
            <a:r>
              <a:rPr lang="en-US" dirty="0"/>
              <a:t>of correct values in destination tables​</a:t>
            </a:r>
          </a:p>
          <a:p>
            <a:pPr marL="0" indent="0">
              <a:buNone/>
            </a:pPr>
            <a:r>
              <a:rPr lang="en-US" dirty="0" smtClean="0"/>
              <a:t>      ▪  Check </a:t>
            </a:r>
            <a:r>
              <a:rPr lang="en-US" dirty="0"/>
              <a:t>for any data loss post </a:t>
            </a:r>
            <a:r>
              <a:rPr lang="en-US" dirty="0" smtClean="0"/>
              <a:t>migration</a:t>
            </a:r>
          </a:p>
          <a:p>
            <a:pPr marL="0" indent="0">
              <a:buNone/>
            </a:pPr>
            <a:endParaRPr lang="en-US" dirty="0" smtClean="0"/>
          </a:p>
          <a:p>
            <a:r>
              <a:rPr lang="en-US" dirty="0"/>
              <a:t>Any attempt towards correction of data in case of invalid or missing data is </a:t>
            </a:r>
            <a:r>
              <a:rPr lang="en-US" dirty="0" smtClean="0"/>
              <a:t>not done</a:t>
            </a:r>
            <a:r>
              <a:rPr lang="en-US" dirty="0"/>
              <a:t>.</a:t>
            </a:r>
          </a:p>
        </p:txBody>
      </p:sp>
    </p:spTree>
    <p:extLst>
      <p:ext uri="{BB962C8B-B14F-4D97-AF65-F5344CB8AC3E}">
        <p14:creationId xmlns:p14="http://schemas.microsoft.com/office/powerpoint/2010/main" val="380166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of Proposed Solution</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3957637" y="1714500"/>
            <a:ext cx="4276725" cy="3429000"/>
          </a:xfrm>
          <a:prstGeom prst="rect">
            <a:avLst/>
          </a:prstGeom>
        </p:spPr>
      </p:pic>
      <p:cxnSp>
        <p:nvCxnSpPr>
          <p:cNvPr id="6" name="Straight Connector 5"/>
          <p:cNvCxnSpPr/>
          <p:nvPr/>
        </p:nvCxnSpPr>
        <p:spPr>
          <a:xfrm>
            <a:off x="4739425" y="2356834"/>
            <a:ext cx="0" cy="4636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66715" y="2356834"/>
            <a:ext cx="0" cy="4636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40192" y="4082603"/>
            <a:ext cx="12878" cy="28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39425" y="316820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65183" y="3219718"/>
            <a:ext cx="0" cy="2060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366715" y="3168203"/>
            <a:ext cx="0" cy="2575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9425" y="342578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9425" y="3425780"/>
            <a:ext cx="25758"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52304" y="3425780"/>
            <a:ext cx="2614411" cy="12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40192" y="3425780"/>
            <a:ext cx="12878" cy="257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75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lnSpcReduction="10000"/>
          </a:bodyPr>
          <a:lstStyle/>
          <a:p>
            <a:r>
              <a:rPr lang="en-US" u="sng" dirty="0" smtClean="0"/>
              <a:t>Source Side Data Module-</a:t>
            </a:r>
            <a:r>
              <a:rPr lang="en-US" dirty="0" smtClean="0"/>
              <a:t> Source data present in XML file was deserialized into POJO for verifying the field values in the record.</a:t>
            </a:r>
          </a:p>
          <a:p>
            <a:pPr marL="0" indent="0">
              <a:buNone/>
            </a:pPr>
            <a:endParaRPr lang="en-US" dirty="0" smtClean="0"/>
          </a:p>
          <a:p>
            <a:r>
              <a:rPr lang="en-US" u="sng" dirty="0" smtClean="0"/>
              <a:t>Target Side Data Module-</a:t>
            </a:r>
            <a:r>
              <a:rPr lang="en-US" dirty="0" smtClean="0"/>
              <a:t> The target data which has been migrated from the source into the BMC Digital Workplace is fetched in form of JSON response using Rest API. After the target data is fetched in JSON format, it is converted into POJO using GSON library.</a:t>
            </a:r>
          </a:p>
          <a:p>
            <a:endParaRPr lang="en-US" dirty="0" smtClean="0"/>
          </a:p>
          <a:p>
            <a:r>
              <a:rPr lang="en-US" u="sng" dirty="0" smtClean="0"/>
              <a:t>Comparison </a:t>
            </a:r>
            <a:r>
              <a:rPr lang="en-US" u="sng" dirty="0" smtClean="0"/>
              <a:t>of source and target data-</a:t>
            </a:r>
            <a:r>
              <a:rPr lang="en-US" dirty="0" smtClean="0"/>
              <a:t> Target data POJOs are stored in a hashmap</a:t>
            </a:r>
            <a:r>
              <a:rPr lang="en-US" dirty="0"/>
              <a:t> </a:t>
            </a:r>
            <a:r>
              <a:rPr lang="en-US" dirty="0" smtClean="0"/>
              <a:t>with id field as key. Traverse through source data POJOs and for each object check if the corresponding target POJO has any missing or incorrect record.</a:t>
            </a:r>
            <a:endParaRPr lang="en-US" u="sng" dirty="0" smtClean="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51990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Output of unmatched Records</a:t>
            </a:r>
            <a:endParaRPr lang="en-IN" sz="2800" dirty="0"/>
          </a:p>
        </p:txBody>
      </p:sp>
      <p:pic>
        <p:nvPicPr>
          <p:cNvPr id="1032" name="Picture 8" descr="https://lh6.googleusercontent.com/qbfBVxSGsCXUdPxQeqIMgkVF_8NDMFu1d_Po3OVYr_bqmnWAIxceXrja6NEUO4ZSQ6alnKktmU-O9PhK7G0Songg4vEe99fkWMHiJV17_STc2Fy9kDv0YtOUBKsT5u--oQ6FNK4Guw4WKbUOkbsmGWhSg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6225" y="1599220"/>
            <a:ext cx="8592175" cy="3802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6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425003"/>
            <a:ext cx="11131639" cy="5701161"/>
          </a:xfrm>
        </p:spPr>
        <p:txBody>
          <a:bodyPr>
            <a:normAutofit lnSpcReduction="10000"/>
          </a:bodyPr>
          <a:lstStyle/>
          <a:p>
            <a:r>
              <a:rPr lang="en-US" u="sng" dirty="0" smtClean="0"/>
              <a:t>Writing unmatched records in Excel file </a:t>
            </a:r>
            <a:r>
              <a:rPr lang="en-US" dirty="0" smtClean="0"/>
              <a:t>– Apache POI library has been used for writing unmatched  records from the java application into Excel file.</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a:p>
          <a:p>
            <a:r>
              <a:rPr lang="en-US" u="sng" dirty="0" smtClean="0"/>
              <a:t>User interface module</a:t>
            </a:r>
            <a:r>
              <a:rPr lang="en-US" dirty="0" smtClean="0"/>
              <a:t>- UI has been created using java swing package. When the utility is run by the client, a window pops up which displays if the migration has been successful or not.</a:t>
            </a:r>
          </a:p>
          <a:p>
            <a:endParaRPr lang="en-US" dirty="0"/>
          </a:p>
          <a:p>
            <a:pPr marL="0" indent="0">
              <a:buNone/>
            </a:pPr>
            <a:endParaRPr lang="en-US" dirty="0" smtClean="0"/>
          </a:p>
          <a:p>
            <a:endParaRPr lang="en-US" dirty="0"/>
          </a:p>
          <a:p>
            <a:endParaRPr lang="en-US" dirty="0" smtClean="0"/>
          </a:p>
          <a:p>
            <a:endParaRPr lang="en-IN" dirty="0"/>
          </a:p>
        </p:txBody>
      </p:sp>
      <p:pic>
        <p:nvPicPr>
          <p:cNvPr id="5" name="Picture 4"/>
          <p:cNvPicPr>
            <a:picLocks noChangeAspect="1"/>
          </p:cNvPicPr>
          <p:nvPr/>
        </p:nvPicPr>
        <p:blipFill>
          <a:blip r:embed="rId2"/>
          <a:stretch>
            <a:fillRect/>
          </a:stretch>
        </p:blipFill>
        <p:spPr>
          <a:xfrm>
            <a:off x="1879914" y="1439003"/>
            <a:ext cx="2382994" cy="2929470"/>
          </a:xfrm>
          <a:prstGeom prst="rect">
            <a:avLst/>
          </a:prstGeom>
        </p:spPr>
      </p:pic>
      <p:pic>
        <p:nvPicPr>
          <p:cNvPr id="6" name="Picture 5"/>
          <p:cNvPicPr>
            <a:picLocks noChangeAspect="1"/>
          </p:cNvPicPr>
          <p:nvPr/>
        </p:nvPicPr>
        <p:blipFill>
          <a:blip r:embed="rId3"/>
          <a:stretch>
            <a:fillRect/>
          </a:stretch>
        </p:blipFill>
        <p:spPr>
          <a:xfrm>
            <a:off x="7173531" y="1399264"/>
            <a:ext cx="2395471" cy="3233886"/>
          </a:xfrm>
          <a:prstGeom prst="rect">
            <a:avLst/>
          </a:prstGeom>
        </p:spPr>
      </p:pic>
    </p:spTree>
    <p:extLst>
      <p:ext uri="{BB962C8B-B14F-4D97-AF65-F5344CB8AC3E}">
        <p14:creationId xmlns:p14="http://schemas.microsoft.com/office/powerpoint/2010/main" val="154492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pany background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solidFill>
          <a:schemeClr val="tx2"/>
        </a:solidFill>
        <a:ln>
          <a:solidFill>
            <a:schemeClr val="tx2"/>
          </a:solid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mpany meeting presentation.potx" id="{77F2D8A2-507B-4878-B2FF-8D528D9C7FD9}" vid="{1CC704D5-A0BA-4179-BDE4-EF17843D99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Company meeting presentation</Template>
  <TotalTime>733</TotalTime>
  <Words>917</Words>
  <Application>Microsoft Office PowerPoint</Application>
  <PresentationFormat>Widescreen</PresentationFormat>
  <Paragraphs>139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Courier New</vt:lpstr>
      <vt:lpstr>Palatino Linotype</vt:lpstr>
      <vt:lpstr>Company background presentation</vt:lpstr>
      <vt:lpstr>Internship Presentation</vt:lpstr>
      <vt:lpstr>Agenda</vt:lpstr>
      <vt:lpstr>Internship Details</vt:lpstr>
      <vt:lpstr>Company Profile</vt:lpstr>
      <vt:lpstr>    Problem Statement-Auto verification of data sanity post migration </vt:lpstr>
      <vt:lpstr>Block diagram of Proposed Solution</vt:lpstr>
      <vt:lpstr>Functional Requirements</vt:lpstr>
      <vt:lpstr>Output of unmatched Records</vt:lpstr>
      <vt:lpstr>PowerPoint Presentation</vt:lpstr>
      <vt:lpstr>PowerPoint Presentation</vt:lpstr>
      <vt:lpstr>Non Functional Requirement</vt:lpstr>
      <vt:lpstr>TECHNOLOGY USED</vt:lpstr>
      <vt:lpstr>Technical Skills Learnt in Internship</vt:lpstr>
      <vt:lpstr>Non Technical Skills</vt:lpstr>
      <vt:lpstr>Professional Growth</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Review</dc:title>
  <dc:creator>User</dc:creator>
  <cp:lastModifiedBy>User</cp:lastModifiedBy>
  <cp:revision>70</cp:revision>
  <dcterms:created xsi:type="dcterms:W3CDTF">2022-08-06T05:17:45Z</dcterms:created>
  <dcterms:modified xsi:type="dcterms:W3CDTF">2022-08-24T03:28:12Z</dcterms:modified>
</cp:coreProperties>
</file>