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jakta bhagwat" initials="pb" lastIdx="2" clrIdx="0">
    <p:extLst>
      <p:ext uri="{19B8F6BF-5375-455C-9EA6-DF929625EA0E}">
        <p15:presenceInfo xmlns:p15="http://schemas.microsoft.com/office/powerpoint/2012/main" userId="996ed7811cdc5e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BE1D0-D432-4507-A534-BE1F8A13362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048FF-B32D-4693-A957-838B66446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29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048FF-B32D-4693-A957-838B66446B5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93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565E-1361-3D71-65D1-D4D0B55E3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57EFA-3A18-EF4E-5649-BE3FB340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C6E4-2481-8DD9-B1FD-4FA7F070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19199-2E6F-CE5E-B1E6-37B3ADC7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995-DB0B-9B3E-DBC1-4BC72B5C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6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9367-E2E7-EC5E-D3C0-1795CD4D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7515B-AE03-8AEB-1EAB-675DCBE76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D902-E39A-758B-D399-8F0C4FD1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3836A-89F2-416E-8DC7-A0B4C2EC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9E33-0CBD-9360-772A-5365BEEF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37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641FE-8822-3E15-F25F-41BE7F7BB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FD2A7-0733-CC1B-BFA9-756972EEA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DDB26-A3FF-20E9-B865-78A2CD55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B2BA-9347-F87D-8980-C40AB285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DE873-8587-42B9-BBEF-5497BE87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8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BFD0-5ABF-A5FB-2152-3E09DA69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7F12-9AE4-8304-BA72-38C4CAD4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ADF3-629A-2636-2878-1984E7C3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440ED-B103-A861-09D8-C63AC925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6C101-2367-5065-5EBF-2C7FBC1D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05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B5A9-73AE-8B9C-0F0F-117734EA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D4586-7BA8-7164-7525-C03B69949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953E-2801-DC21-3BAB-9B28E68C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FB92-64AE-3FAD-EB18-87B8E85C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10735-3B32-D8CA-91E7-65D07073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82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8430-E615-804D-77AC-9A9931AB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3D7A-074A-B748-D669-1A97A814F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12F14-308E-AF08-5C20-B14597770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2F1AE-5653-0DFB-9E15-9D669A4F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CA740-9D5A-6544-313D-ECDB064C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76B1E-3F21-3C6A-D773-620EF811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58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BF0D-7C9A-6E3B-71D4-4928F3F0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5AD4A-90C0-BEFF-E5AA-21214D444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6F808-4E43-85C6-11B8-25E2091F0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2963F-2318-0F2F-8B0B-29A4986A7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4A811-97F8-CF77-7C04-F38B3A46C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E4C52-86C0-DCE7-A240-CF5C0F5C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258BB-212C-0C87-C8FC-01DFA06F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D382C-9164-C2A3-B1BA-2FFB8114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9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F5BD-4273-F214-7775-844FB16F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D1EC2-75AF-5315-4D9F-5D50E4DC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97EF-0373-20D5-E905-F3847FB2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68505-8349-1B98-424B-C513A38D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2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690C2-EC58-890B-16D5-F24809F7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41B93-8FAA-10F3-2347-8E00A5B0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E0610-353E-CDAD-D3BD-78738ED3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62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7A82-B678-7DA1-0D7B-CA54758F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5745-870F-14D1-BB90-322B7432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0BD63-90FE-2533-C225-B812717DB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DCC2D-A7EF-41B3-BE34-39599780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64DA4-EDA1-928F-6D98-8732114E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27AAB-973C-AA9C-57DA-77ED2CC1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6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A42-6A75-1D3F-3521-9E51840B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28F4A-F842-BE79-E34F-03E95EFD1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4A31D-E1A7-6876-C367-5B10171C3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395D9-F76F-31A5-903C-1C286222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271AA-5BA9-B7F5-B1A8-B5313D88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CB563-1F91-906F-99CE-42F9E479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53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036D3-F4A2-EC4B-0F78-EE4CA34C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C34FC-A2C7-E075-DAE9-900A67A94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05E7E-B24E-8B75-336B-79882CA22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C97D-EFFE-53BA-8222-64C682234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AC70B-B129-E437-C115-834199A58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68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E6306BF-AA38-D36E-7632-447630B178B5}"/>
              </a:ext>
            </a:extLst>
          </p:cNvPr>
          <p:cNvSpPr/>
          <p:nvPr/>
        </p:nvSpPr>
        <p:spPr>
          <a:xfrm>
            <a:off x="640623" y="502642"/>
            <a:ext cx="1677971" cy="100866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D7CA2D-5209-464D-8CF7-A5A1FD99F736}"/>
              </a:ext>
            </a:extLst>
          </p:cNvPr>
          <p:cNvSpPr/>
          <p:nvPr/>
        </p:nvSpPr>
        <p:spPr>
          <a:xfrm flipV="1">
            <a:off x="3803187" y="1807790"/>
            <a:ext cx="2074779" cy="5656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2E9E5E-8462-7674-9832-36BC6098FEA4}"/>
              </a:ext>
            </a:extLst>
          </p:cNvPr>
          <p:cNvSpPr/>
          <p:nvPr/>
        </p:nvSpPr>
        <p:spPr>
          <a:xfrm flipV="1">
            <a:off x="9236432" y="3040676"/>
            <a:ext cx="1702962" cy="4334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8DAB1D-C1E4-17B6-AF95-A0131E27F71B}"/>
              </a:ext>
            </a:extLst>
          </p:cNvPr>
          <p:cNvSpPr/>
          <p:nvPr/>
        </p:nvSpPr>
        <p:spPr>
          <a:xfrm flipV="1">
            <a:off x="5512803" y="3214934"/>
            <a:ext cx="1913642" cy="493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473B1-16AD-9D0C-5BEB-2451CAD5EB54}"/>
              </a:ext>
            </a:extLst>
          </p:cNvPr>
          <p:cNvSpPr/>
          <p:nvPr/>
        </p:nvSpPr>
        <p:spPr>
          <a:xfrm flipV="1">
            <a:off x="1458379" y="3033672"/>
            <a:ext cx="1913642" cy="5656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B17BF-09E6-9724-531E-D2F7089BA388}"/>
              </a:ext>
            </a:extLst>
          </p:cNvPr>
          <p:cNvSpPr/>
          <p:nvPr/>
        </p:nvSpPr>
        <p:spPr>
          <a:xfrm flipV="1">
            <a:off x="3706526" y="740006"/>
            <a:ext cx="2157167" cy="512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6F578D-62BA-AB86-0889-BFDD6AD0151A}"/>
              </a:ext>
            </a:extLst>
          </p:cNvPr>
          <p:cNvSpPr txBox="1"/>
          <p:nvPr/>
        </p:nvSpPr>
        <p:spPr>
          <a:xfrm>
            <a:off x="1066438" y="8117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218D42-B8F1-B7E3-CC00-5BCB035DF86C}"/>
              </a:ext>
            </a:extLst>
          </p:cNvPr>
          <p:cNvSpPr txBox="1"/>
          <p:nvPr/>
        </p:nvSpPr>
        <p:spPr>
          <a:xfrm>
            <a:off x="3657090" y="787322"/>
            <a:ext cx="233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Authentication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DB9BA-D2DC-0FB2-A244-F7BD6E46A9B5}"/>
              </a:ext>
            </a:extLst>
          </p:cNvPr>
          <p:cNvSpPr txBox="1"/>
          <p:nvPr/>
        </p:nvSpPr>
        <p:spPr>
          <a:xfrm flipH="1">
            <a:off x="5054336" y="1904711"/>
            <a:ext cx="141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438130-6C1F-61CE-EE48-964F0B38C478}"/>
              </a:ext>
            </a:extLst>
          </p:cNvPr>
          <p:cNvSpPr/>
          <p:nvPr/>
        </p:nvSpPr>
        <p:spPr>
          <a:xfrm>
            <a:off x="6818667" y="124154"/>
            <a:ext cx="1482449" cy="55614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PaPssword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FC1BE9-CEB2-428E-6D3A-E2FB53056C34}"/>
              </a:ext>
            </a:extLst>
          </p:cNvPr>
          <p:cNvSpPr/>
          <p:nvPr/>
        </p:nvSpPr>
        <p:spPr>
          <a:xfrm>
            <a:off x="6599578" y="1697825"/>
            <a:ext cx="1764383" cy="3144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717FF1-DA43-9077-3170-DA97EC2B350D}"/>
              </a:ext>
            </a:extLst>
          </p:cNvPr>
          <p:cNvSpPr/>
          <p:nvPr/>
        </p:nvSpPr>
        <p:spPr>
          <a:xfrm>
            <a:off x="2977411" y="5440159"/>
            <a:ext cx="1085541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CFC077-9A64-60C4-EEBF-0B0B225C1520}"/>
              </a:ext>
            </a:extLst>
          </p:cNvPr>
          <p:cNvSpPr/>
          <p:nvPr/>
        </p:nvSpPr>
        <p:spPr>
          <a:xfrm>
            <a:off x="68273" y="4339061"/>
            <a:ext cx="1638088" cy="2624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BE9CFDD-DA75-D9EE-68B5-414EE5C152A6}"/>
              </a:ext>
            </a:extLst>
          </p:cNvPr>
          <p:cNvSpPr/>
          <p:nvPr/>
        </p:nvSpPr>
        <p:spPr>
          <a:xfrm>
            <a:off x="68273" y="3862760"/>
            <a:ext cx="1529786" cy="3309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566953-5C85-BD76-0B2E-2AF249D5F56C}"/>
              </a:ext>
            </a:extLst>
          </p:cNvPr>
          <p:cNvSpPr/>
          <p:nvPr/>
        </p:nvSpPr>
        <p:spPr>
          <a:xfrm>
            <a:off x="95327" y="5611541"/>
            <a:ext cx="1892859" cy="3239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74AA03-A0E6-3BD9-8E42-50DB231BDD0B}"/>
              </a:ext>
            </a:extLst>
          </p:cNvPr>
          <p:cNvSpPr/>
          <p:nvPr/>
        </p:nvSpPr>
        <p:spPr>
          <a:xfrm>
            <a:off x="4583" y="5164006"/>
            <a:ext cx="1757268" cy="3237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DE695C-859A-FD3F-246C-5A92262E7D33}"/>
              </a:ext>
            </a:extLst>
          </p:cNvPr>
          <p:cNvSpPr/>
          <p:nvPr/>
        </p:nvSpPr>
        <p:spPr>
          <a:xfrm>
            <a:off x="0" y="4711962"/>
            <a:ext cx="1764383" cy="3371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E0467-E06A-A0B7-4DDA-2E7C45A56DD1}"/>
              </a:ext>
            </a:extLst>
          </p:cNvPr>
          <p:cNvSpPr/>
          <p:nvPr/>
        </p:nvSpPr>
        <p:spPr>
          <a:xfrm>
            <a:off x="6818667" y="907289"/>
            <a:ext cx="1470028" cy="5628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5374E8-B12C-0890-A849-3AAC9C9D3CD3}"/>
              </a:ext>
            </a:extLst>
          </p:cNvPr>
          <p:cNvSpPr/>
          <p:nvPr/>
        </p:nvSpPr>
        <p:spPr>
          <a:xfrm>
            <a:off x="4463106" y="5148010"/>
            <a:ext cx="1764383" cy="3531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72021D-E2C7-C1EF-E1FF-71D5C97683FF}"/>
              </a:ext>
            </a:extLst>
          </p:cNvPr>
          <p:cNvSpPr/>
          <p:nvPr/>
        </p:nvSpPr>
        <p:spPr>
          <a:xfrm>
            <a:off x="6945607" y="2456933"/>
            <a:ext cx="1524151" cy="3275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vv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DE5820-F794-8595-EC80-C72B40D1C2F0}"/>
              </a:ext>
            </a:extLst>
          </p:cNvPr>
          <p:cNvSpPr/>
          <p:nvPr/>
        </p:nvSpPr>
        <p:spPr>
          <a:xfrm>
            <a:off x="2588485" y="5950273"/>
            <a:ext cx="1764383" cy="3291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v_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5B6AF7-699A-7F8F-3563-B4399F9FF5BD}"/>
              </a:ext>
            </a:extLst>
          </p:cNvPr>
          <p:cNvSpPr/>
          <p:nvPr/>
        </p:nvSpPr>
        <p:spPr>
          <a:xfrm>
            <a:off x="1906486" y="6330654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A45F9C-0440-8145-84EF-A993B04A64EE}"/>
              </a:ext>
            </a:extLst>
          </p:cNvPr>
          <p:cNvSpPr/>
          <p:nvPr/>
        </p:nvSpPr>
        <p:spPr>
          <a:xfrm>
            <a:off x="467709" y="6019901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AB4D371-0022-1E0C-E648-2C4DE0A63250}"/>
              </a:ext>
            </a:extLst>
          </p:cNvPr>
          <p:cNvSpPr/>
          <p:nvPr/>
        </p:nvSpPr>
        <p:spPr>
          <a:xfrm>
            <a:off x="9167105" y="4682569"/>
            <a:ext cx="1385670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BA4E4B-BD71-C402-138C-98CE595BEB36}"/>
              </a:ext>
            </a:extLst>
          </p:cNvPr>
          <p:cNvSpPr/>
          <p:nvPr/>
        </p:nvSpPr>
        <p:spPr>
          <a:xfrm>
            <a:off x="6717571" y="5463254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CBEA93-1246-664E-A459-678A160CD508}"/>
              </a:ext>
            </a:extLst>
          </p:cNvPr>
          <p:cNvSpPr/>
          <p:nvPr/>
        </p:nvSpPr>
        <p:spPr>
          <a:xfrm>
            <a:off x="10453512" y="6242041"/>
            <a:ext cx="1695009" cy="31612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87EEED-62F7-8670-52FA-57790A3C96B3}"/>
              </a:ext>
            </a:extLst>
          </p:cNvPr>
          <p:cNvSpPr/>
          <p:nvPr/>
        </p:nvSpPr>
        <p:spPr>
          <a:xfrm>
            <a:off x="9593422" y="5042115"/>
            <a:ext cx="1415379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125DF3-0ADF-E53B-53D2-EB5368D36671}"/>
              </a:ext>
            </a:extLst>
          </p:cNvPr>
          <p:cNvSpPr/>
          <p:nvPr/>
        </p:nvSpPr>
        <p:spPr>
          <a:xfrm>
            <a:off x="10180125" y="5843995"/>
            <a:ext cx="1518539" cy="32739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9BF0DE-7713-02A5-3E13-0D72E37C29D2}"/>
              </a:ext>
            </a:extLst>
          </p:cNvPr>
          <p:cNvSpPr txBox="1"/>
          <p:nvPr/>
        </p:nvSpPr>
        <p:spPr>
          <a:xfrm>
            <a:off x="6818667" y="994056"/>
            <a:ext cx="167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  <a:r>
              <a:rPr lang="en-IN" u="sng" dirty="0" err="1"/>
              <a:t>LoginId</a:t>
            </a:r>
            <a:endParaRPr lang="en-IN" u="sn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86507D-AECB-8B7E-E3F4-14200237B468}"/>
              </a:ext>
            </a:extLst>
          </p:cNvPr>
          <p:cNvSpPr txBox="1"/>
          <p:nvPr/>
        </p:nvSpPr>
        <p:spPr>
          <a:xfrm>
            <a:off x="6674178" y="211216"/>
            <a:ext cx="32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Password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8B3249-A359-6774-42D9-A5E89B9836EF}"/>
              </a:ext>
            </a:extLst>
          </p:cNvPr>
          <p:cNvSpPr txBox="1"/>
          <p:nvPr/>
        </p:nvSpPr>
        <p:spPr>
          <a:xfrm>
            <a:off x="6922193" y="162567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S_name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B092AB-52E3-354D-C155-7496C6C8DABF}"/>
              </a:ext>
            </a:extLst>
          </p:cNvPr>
          <p:cNvSpPr txBox="1"/>
          <p:nvPr/>
        </p:nvSpPr>
        <p:spPr>
          <a:xfrm>
            <a:off x="7082341" y="2433389"/>
            <a:ext cx="164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err="1"/>
              <a:t>Staff_Id</a:t>
            </a:r>
            <a:endParaRPr lang="en-IN" u="sn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AC5C68-B40E-13F0-1E18-A43119629D39}"/>
              </a:ext>
            </a:extLst>
          </p:cNvPr>
          <p:cNvSpPr txBox="1"/>
          <p:nvPr/>
        </p:nvSpPr>
        <p:spPr>
          <a:xfrm>
            <a:off x="4032669" y="1980490"/>
            <a:ext cx="174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Staff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86499C-9BA6-87BB-242C-8ADD03F438F3}"/>
              </a:ext>
            </a:extLst>
          </p:cNvPr>
          <p:cNvSpPr txBox="1"/>
          <p:nvPr/>
        </p:nvSpPr>
        <p:spPr>
          <a:xfrm>
            <a:off x="1555453" y="3145734"/>
            <a:ext cx="21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dirty="0" err="1"/>
              <a:t>BookDetails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CAC9AA-00A8-2105-96A1-C993978E729B}"/>
              </a:ext>
            </a:extLst>
          </p:cNvPr>
          <p:cNvSpPr txBox="1"/>
          <p:nvPr/>
        </p:nvSpPr>
        <p:spPr>
          <a:xfrm>
            <a:off x="2998804" y="5394353"/>
            <a:ext cx="131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err="1"/>
              <a:t>book_id</a:t>
            </a:r>
            <a:endParaRPr lang="en-IN" u="sn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A57961-D537-402D-BED4-7838100D6D17}"/>
              </a:ext>
            </a:extLst>
          </p:cNvPr>
          <p:cNvSpPr txBox="1"/>
          <p:nvPr/>
        </p:nvSpPr>
        <p:spPr>
          <a:xfrm>
            <a:off x="100300" y="3823178"/>
            <a:ext cx="142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book_author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EE483B-55C2-B086-66A6-1B5667567521}"/>
              </a:ext>
            </a:extLst>
          </p:cNvPr>
          <p:cNvSpPr txBox="1"/>
          <p:nvPr/>
        </p:nvSpPr>
        <p:spPr>
          <a:xfrm>
            <a:off x="195226" y="4277951"/>
            <a:ext cx="145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book_name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AA3D53-8C94-6EF3-8716-99316BB5B975}"/>
              </a:ext>
            </a:extLst>
          </p:cNvPr>
          <p:cNvSpPr txBox="1"/>
          <p:nvPr/>
        </p:nvSpPr>
        <p:spPr>
          <a:xfrm>
            <a:off x="195226" y="4695879"/>
            <a:ext cx="160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book_price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CE4047-0ED2-8495-4E90-7AE01160AAF0}"/>
              </a:ext>
            </a:extLst>
          </p:cNvPr>
          <p:cNvSpPr txBox="1"/>
          <p:nvPr/>
        </p:nvSpPr>
        <p:spPr>
          <a:xfrm>
            <a:off x="115002" y="5131783"/>
            <a:ext cx="19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place_number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C23513-C7E2-0CC1-154A-D7362B651ABC}"/>
              </a:ext>
            </a:extLst>
          </p:cNvPr>
          <p:cNvSpPr txBox="1"/>
          <p:nvPr/>
        </p:nvSpPr>
        <p:spPr>
          <a:xfrm>
            <a:off x="446036" y="5588867"/>
            <a:ext cx="14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8EF829-4E74-6CAF-E8D4-6C912A69627E}"/>
              </a:ext>
            </a:extLst>
          </p:cNvPr>
          <p:cNvSpPr txBox="1"/>
          <p:nvPr/>
        </p:nvSpPr>
        <p:spPr>
          <a:xfrm>
            <a:off x="789701" y="6019901"/>
            <a:ext cx="150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ediotion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E4FEE2-05FC-B663-0431-C1F8C14CEC08}"/>
              </a:ext>
            </a:extLst>
          </p:cNvPr>
          <p:cNvSpPr txBox="1"/>
          <p:nvPr/>
        </p:nvSpPr>
        <p:spPr>
          <a:xfrm>
            <a:off x="1988187" y="6326810"/>
            <a:ext cx="162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date_purchage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91E24B-63D6-150C-FD1C-CF4FD40EFA23}"/>
              </a:ext>
            </a:extLst>
          </p:cNvPr>
          <p:cNvSpPr txBox="1"/>
          <p:nvPr/>
        </p:nvSpPr>
        <p:spPr>
          <a:xfrm>
            <a:off x="2589349" y="5910047"/>
            <a:ext cx="245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number_copies</a:t>
            </a:r>
            <a:endParaRPr lang="en-IN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0A68282-6CC5-0A84-34C7-7FE12A7E8C73}"/>
              </a:ext>
            </a:extLst>
          </p:cNvPr>
          <p:cNvSpPr/>
          <p:nvPr/>
        </p:nvSpPr>
        <p:spPr>
          <a:xfrm>
            <a:off x="6939653" y="4901712"/>
            <a:ext cx="1821394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1A97FC3-4447-2FFF-43CF-B9DE639D7683}"/>
              </a:ext>
            </a:extLst>
          </p:cNvPr>
          <p:cNvSpPr/>
          <p:nvPr/>
        </p:nvSpPr>
        <p:spPr>
          <a:xfrm>
            <a:off x="7134973" y="4427601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609D16D-E820-70A1-1D00-108621457F77}"/>
              </a:ext>
            </a:extLst>
          </p:cNvPr>
          <p:cNvSpPr/>
          <p:nvPr/>
        </p:nvSpPr>
        <p:spPr>
          <a:xfrm>
            <a:off x="9038133" y="4311698"/>
            <a:ext cx="1030135" cy="3428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FF9BA3F-1704-730C-CD5F-DD64CC701CD2}"/>
              </a:ext>
            </a:extLst>
          </p:cNvPr>
          <p:cNvSpPr/>
          <p:nvPr/>
        </p:nvSpPr>
        <p:spPr>
          <a:xfrm>
            <a:off x="4122439" y="4572770"/>
            <a:ext cx="1913641" cy="4160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522BEEC-2332-4374-3220-C7B8A08004A9}"/>
              </a:ext>
            </a:extLst>
          </p:cNvPr>
          <p:cNvSpPr/>
          <p:nvPr/>
        </p:nvSpPr>
        <p:spPr>
          <a:xfrm>
            <a:off x="3958386" y="3933680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4674887-7595-2DC8-E77A-9567B84EB8AE}"/>
              </a:ext>
            </a:extLst>
          </p:cNvPr>
          <p:cNvSpPr/>
          <p:nvPr/>
        </p:nvSpPr>
        <p:spPr>
          <a:xfrm>
            <a:off x="5938573" y="5910047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5B5DD5F-DDE9-79F5-E9AA-4B05295B693D}"/>
              </a:ext>
            </a:extLst>
          </p:cNvPr>
          <p:cNvSpPr/>
          <p:nvPr/>
        </p:nvSpPr>
        <p:spPr>
          <a:xfrm>
            <a:off x="8141394" y="3942366"/>
            <a:ext cx="1898122" cy="3451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85001CE-5B31-9D81-FB4C-6324FB34BE31}"/>
              </a:ext>
            </a:extLst>
          </p:cNvPr>
          <p:cNvSpPr/>
          <p:nvPr/>
        </p:nvSpPr>
        <p:spPr>
          <a:xfrm>
            <a:off x="4706537" y="5582404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5F030-D11E-8F7B-8A9C-331866144941}"/>
              </a:ext>
            </a:extLst>
          </p:cNvPr>
          <p:cNvSpPr txBox="1"/>
          <p:nvPr/>
        </p:nvSpPr>
        <p:spPr>
          <a:xfrm>
            <a:off x="5457015" y="3234804"/>
            <a:ext cx="207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TransactionHistory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4DAF91-A708-663E-4EBA-35F4C9C5F5C7}"/>
              </a:ext>
            </a:extLst>
          </p:cNvPr>
          <p:cNvSpPr txBox="1"/>
          <p:nvPr/>
        </p:nvSpPr>
        <p:spPr>
          <a:xfrm>
            <a:off x="3990413" y="3927016"/>
            <a:ext cx="199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err="1"/>
              <a:t>transaction_id</a:t>
            </a:r>
            <a:endParaRPr lang="en-IN" u="sn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0AF63B-C6D7-CF19-BDB6-0E3D729292D0}"/>
              </a:ext>
            </a:extLst>
          </p:cNvPr>
          <p:cNvSpPr txBox="1"/>
          <p:nvPr/>
        </p:nvSpPr>
        <p:spPr>
          <a:xfrm>
            <a:off x="4354010" y="4566492"/>
            <a:ext cx="166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member_id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148889-114B-034C-F5A6-0D8568DE50F7}"/>
              </a:ext>
            </a:extLst>
          </p:cNvPr>
          <p:cNvSpPr txBox="1"/>
          <p:nvPr/>
        </p:nvSpPr>
        <p:spPr>
          <a:xfrm>
            <a:off x="4758566" y="5104267"/>
            <a:ext cx="127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book_id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7009FA-082B-3CF3-1510-70B712A54DB5}"/>
              </a:ext>
            </a:extLst>
          </p:cNvPr>
          <p:cNvSpPr txBox="1"/>
          <p:nvPr/>
        </p:nvSpPr>
        <p:spPr>
          <a:xfrm>
            <a:off x="4959289" y="5566194"/>
            <a:ext cx="132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date_issue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93FD3-0169-EC1E-31FD-2915C484036B}"/>
              </a:ext>
            </a:extLst>
          </p:cNvPr>
          <p:cNvSpPr txBox="1"/>
          <p:nvPr/>
        </p:nvSpPr>
        <p:spPr>
          <a:xfrm>
            <a:off x="6169360" y="5880519"/>
            <a:ext cx="150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due_date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F60CCA-6F57-C606-A262-6FE59C62C41F}"/>
              </a:ext>
            </a:extLst>
          </p:cNvPr>
          <p:cNvSpPr txBox="1"/>
          <p:nvPr/>
        </p:nvSpPr>
        <p:spPr>
          <a:xfrm>
            <a:off x="6780115" y="5429467"/>
            <a:ext cx="158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returned_date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D9ADB3-AEC3-8219-0C16-ECA372DFFD46}"/>
              </a:ext>
            </a:extLst>
          </p:cNvPr>
          <p:cNvSpPr txBox="1"/>
          <p:nvPr/>
        </p:nvSpPr>
        <p:spPr>
          <a:xfrm>
            <a:off x="7082341" y="4894496"/>
            <a:ext cx="161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fine_collected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426399-C2B0-EBF3-15ED-8F1BF6E6360B}"/>
              </a:ext>
            </a:extLst>
          </p:cNvPr>
          <p:cNvSpPr txBox="1"/>
          <p:nvPr/>
        </p:nvSpPr>
        <p:spPr>
          <a:xfrm>
            <a:off x="7134973" y="4462617"/>
            <a:ext cx="176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transaction_status</a:t>
            </a:r>
            <a:endParaRPr lang="en-IN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332B3-7240-969F-0299-AE4EFB6B789C}"/>
              </a:ext>
            </a:extLst>
          </p:cNvPr>
          <p:cNvSpPr txBox="1"/>
          <p:nvPr/>
        </p:nvSpPr>
        <p:spPr>
          <a:xfrm>
            <a:off x="9275335" y="3054004"/>
            <a:ext cx="24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StudentDetails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457E8F-6508-B601-4D90-E2717306E200}"/>
              </a:ext>
            </a:extLst>
          </p:cNvPr>
          <p:cNvSpPr txBox="1"/>
          <p:nvPr/>
        </p:nvSpPr>
        <p:spPr>
          <a:xfrm>
            <a:off x="9361803" y="4021103"/>
            <a:ext cx="56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</a:t>
            </a:r>
            <a:r>
              <a:rPr lang="en-IN" u="sng" dirty="0"/>
              <a:t>id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A99DF4-18CA-C021-F24E-B9601F3D6B5F}"/>
              </a:ext>
            </a:extLst>
          </p:cNvPr>
          <p:cNvSpPr txBox="1"/>
          <p:nvPr/>
        </p:nvSpPr>
        <p:spPr>
          <a:xfrm>
            <a:off x="9336954" y="4663971"/>
            <a:ext cx="15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full_name</a:t>
            </a:r>
            <a:endParaRPr lang="en-I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EDAE17-BA46-8AA2-01BD-34B987F79CFF}"/>
              </a:ext>
            </a:extLst>
          </p:cNvPr>
          <p:cNvSpPr txBox="1"/>
          <p:nvPr/>
        </p:nvSpPr>
        <p:spPr>
          <a:xfrm>
            <a:off x="9664620" y="5023517"/>
            <a:ext cx="141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university_id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1E6BC9-0823-614D-82C2-13A5FB02F822}"/>
              </a:ext>
            </a:extLst>
          </p:cNvPr>
          <p:cNvSpPr txBox="1"/>
          <p:nvPr/>
        </p:nvSpPr>
        <p:spPr>
          <a:xfrm>
            <a:off x="10183591" y="5850624"/>
            <a:ext cx="17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student_address</a:t>
            </a:r>
            <a:endParaRPr lang="en-IN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94A113-0949-726F-259F-B5819976C686}"/>
              </a:ext>
            </a:extLst>
          </p:cNvPr>
          <p:cNvSpPr txBox="1"/>
          <p:nvPr/>
        </p:nvSpPr>
        <p:spPr>
          <a:xfrm>
            <a:off x="10453512" y="6167660"/>
            <a:ext cx="165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admission_date</a:t>
            </a:r>
            <a:endParaRPr lang="en-IN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7058771-0143-92D9-2F3D-808072BDF2FE}"/>
              </a:ext>
            </a:extLst>
          </p:cNvPr>
          <p:cNvSpPr/>
          <p:nvPr/>
        </p:nvSpPr>
        <p:spPr>
          <a:xfrm>
            <a:off x="10939394" y="3690915"/>
            <a:ext cx="1278501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107BA6-2779-5D6C-D796-A73B96F3B2DC}"/>
              </a:ext>
            </a:extLst>
          </p:cNvPr>
          <p:cNvSpPr/>
          <p:nvPr/>
        </p:nvSpPr>
        <p:spPr>
          <a:xfrm>
            <a:off x="9548999" y="5453487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4E08A5-A097-E4DA-1DC9-BD2851E4AF37}"/>
              </a:ext>
            </a:extLst>
          </p:cNvPr>
          <p:cNvSpPr txBox="1"/>
          <p:nvPr/>
        </p:nvSpPr>
        <p:spPr>
          <a:xfrm>
            <a:off x="8295833" y="3909752"/>
            <a:ext cx="23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max_book_limit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03AA1B-DFC2-CAF5-DB9E-938C6089479F}"/>
              </a:ext>
            </a:extLst>
          </p:cNvPr>
          <p:cNvSpPr txBox="1"/>
          <p:nvPr/>
        </p:nvSpPr>
        <p:spPr>
          <a:xfrm>
            <a:off x="9672341" y="5470937"/>
            <a:ext cx="212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no_books_issued</a:t>
            </a:r>
            <a:endParaRPr lang="en-IN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DB7EED-740E-9BB5-E92C-30549E8CC14C}"/>
              </a:ext>
            </a:extLst>
          </p:cNvPr>
          <p:cNvSpPr txBox="1"/>
          <p:nvPr/>
        </p:nvSpPr>
        <p:spPr>
          <a:xfrm>
            <a:off x="10939394" y="3690915"/>
            <a:ext cx="140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academic_year</a:t>
            </a:r>
            <a:endParaRPr lang="en-IN" sz="14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B10F02C-89C9-0A31-6FFB-F209E866C558}"/>
              </a:ext>
            </a:extLst>
          </p:cNvPr>
          <p:cNvCxnSpPr>
            <a:cxnSpLocks/>
            <a:stCxn id="10" idx="1"/>
            <a:endCxn id="2" idx="3"/>
          </p:cNvCxnSpPr>
          <p:nvPr/>
        </p:nvCxnSpPr>
        <p:spPr>
          <a:xfrm flipH="1">
            <a:off x="2318594" y="971988"/>
            <a:ext cx="1338496" cy="34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91B0602-4D9E-37E8-C36A-1764DF032249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863693" y="1005196"/>
            <a:ext cx="954974" cy="173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A9C456-A8F7-AAD7-3013-84B242E90996}"/>
              </a:ext>
            </a:extLst>
          </p:cNvPr>
          <p:cNvCxnSpPr>
            <a:cxnSpLocks/>
          </p:cNvCxnSpPr>
          <p:nvPr/>
        </p:nvCxnSpPr>
        <p:spPr>
          <a:xfrm flipV="1">
            <a:off x="5851642" y="472294"/>
            <a:ext cx="967025" cy="471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D813F9C-2675-DAFE-CE3C-98BC198D6CD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877966" y="1855054"/>
            <a:ext cx="721612" cy="200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25841F-3DC1-ABCF-2857-8F41DE5462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877966" y="2174074"/>
            <a:ext cx="1290848" cy="330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B0A341F-ABAC-14C5-DCAD-429165A83094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1598059" y="3615622"/>
            <a:ext cx="278099" cy="41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CF16659-866B-40B1-0772-948BDE405EA6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1650954" y="3597720"/>
            <a:ext cx="285858" cy="864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1A14595-2691-7F2B-C97A-91DDBBBBF65B}"/>
              </a:ext>
            </a:extLst>
          </p:cNvPr>
          <p:cNvCxnSpPr>
            <a:cxnSpLocks/>
          </p:cNvCxnSpPr>
          <p:nvPr/>
        </p:nvCxnSpPr>
        <p:spPr>
          <a:xfrm flipH="1">
            <a:off x="1672118" y="3597720"/>
            <a:ext cx="301199" cy="1203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74FA5BC-D32D-BDE4-6DF9-CA5B86C432D6}"/>
              </a:ext>
            </a:extLst>
          </p:cNvPr>
          <p:cNvCxnSpPr>
            <a:cxnSpLocks/>
          </p:cNvCxnSpPr>
          <p:nvPr/>
        </p:nvCxnSpPr>
        <p:spPr>
          <a:xfrm flipH="1">
            <a:off x="1714369" y="3576768"/>
            <a:ext cx="319071" cy="1687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3E914B3-48B2-D87D-EBC4-DC9516C4F289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1927235" y="3576768"/>
            <a:ext cx="205620" cy="2196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E5EA495-E9D5-6436-D032-A0945D1C56C9}"/>
              </a:ext>
            </a:extLst>
          </p:cNvPr>
          <p:cNvCxnSpPr>
            <a:cxnSpLocks/>
          </p:cNvCxnSpPr>
          <p:nvPr/>
        </p:nvCxnSpPr>
        <p:spPr>
          <a:xfrm flipH="1">
            <a:off x="2137273" y="3576768"/>
            <a:ext cx="91020" cy="2612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C7E570D-3499-3A2E-F379-63D828F8F819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2415200" y="3599280"/>
            <a:ext cx="55292" cy="2753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0AFD83B-15AC-0EA9-0BA3-E102F43D07A8}"/>
              </a:ext>
            </a:extLst>
          </p:cNvPr>
          <p:cNvCxnSpPr>
            <a:cxnSpLocks/>
          </p:cNvCxnSpPr>
          <p:nvPr/>
        </p:nvCxnSpPr>
        <p:spPr>
          <a:xfrm>
            <a:off x="2706260" y="3615622"/>
            <a:ext cx="143490" cy="2330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19953CF-C760-FED8-627C-FFCA723CD6CC}"/>
              </a:ext>
            </a:extLst>
          </p:cNvPr>
          <p:cNvCxnSpPr>
            <a:cxnSpLocks/>
          </p:cNvCxnSpPr>
          <p:nvPr/>
        </p:nvCxnSpPr>
        <p:spPr>
          <a:xfrm>
            <a:off x="2954734" y="3576768"/>
            <a:ext cx="192906" cy="1876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CA4EE65-5D49-A3D2-8A7D-61B7E59AAF41}"/>
              </a:ext>
            </a:extLst>
          </p:cNvPr>
          <p:cNvCxnSpPr>
            <a:cxnSpLocks/>
          </p:cNvCxnSpPr>
          <p:nvPr/>
        </p:nvCxnSpPr>
        <p:spPr>
          <a:xfrm>
            <a:off x="6586966" y="3690915"/>
            <a:ext cx="30709" cy="2219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4BF0C73-257A-2234-13AA-87FB31E01742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722659" y="3706160"/>
            <a:ext cx="57456" cy="1907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5EFCBE9-6A5C-7ED9-7112-0BADAC0CE9C1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6908128" y="3687755"/>
            <a:ext cx="31525" cy="1398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CD6861B-6EC6-E8D0-09DC-5BFD4FBFAE3D}"/>
              </a:ext>
            </a:extLst>
          </p:cNvPr>
          <p:cNvCxnSpPr>
            <a:cxnSpLocks/>
          </p:cNvCxnSpPr>
          <p:nvPr/>
        </p:nvCxnSpPr>
        <p:spPr>
          <a:xfrm>
            <a:off x="7209173" y="3684673"/>
            <a:ext cx="22066" cy="835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A9E833E-224E-74CF-3414-F7A60CD656DB}"/>
              </a:ext>
            </a:extLst>
          </p:cNvPr>
          <p:cNvCxnSpPr>
            <a:cxnSpLocks/>
          </p:cNvCxnSpPr>
          <p:nvPr/>
        </p:nvCxnSpPr>
        <p:spPr>
          <a:xfrm flipH="1">
            <a:off x="6127771" y="3684673"/>
            <a:ext cx="20486" cy="1542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D3F576C-3907-2CCA-6C37-A1A794AC833D}"/>
              </a:ext>
            </a:extLst>
          </p:cNvPr>
          <p:cNvCxnSpPr>
            <a:cxnSpLocks/>
          </p:cNvCxnSpPr>
          <p:nvPr/>
        </p:nvCxnSpPr>
        <p:spPr>
          <a:xfrm>
            <a:off x="6392320" y="3664149"/>
            <a:ext cx="0" cy="198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6830065-BBA9-70AF-7247-862ED48EAEAE}"/>
              </a:ext>
            </a:extLst>
          </p:cNvPr>
          <p:cNvCxnSpPr>
            <a:cxnSpLocks/>
          </p:cNvCxnSpPr>
          <p:nvPr/>
        </p:nvCxnSpPr>
        <p:spPr>
          <a:xfrm>
            <a:off x="5915446" y="3684673"/>
            <a:ext cx="0" cy="997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295B4E9-3B6D-9354-A244-5C5045EE46FB}"/>
              </a:ext>
            </a:extLst>
          </p:cNvPr>
          <p:cNvCxnSpPr>
            <a:cxnSpLocks/>
          </p:cNvCxnSpPr>
          <p:nvPr/>
        </p:nvCxnSpPr>
        <p:spPr>
          <a:xfrm>
            <a:off x="5588728" y="3657964"/>
            <a:ext cx="0" cy="389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8E9209B-B133-A8D6-5B03-85D152B87162}"/>
              </a:ext>
            </a:extLst>
          </p:cNvPr>
          <p:cNvCxnSpPr>
            <a:cxnSpLocks/>
          </p:cNvCxnSpPr>
          <p:nvPr/>
        </p:nvCxnSpPr>
        <p:spPr>
          <a:xfrm>
            <a:off x="10591413" y="3473561"/>
            <a:ext cx="1352630" cy="2829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414166E-8254-EE63-462A-ABC9C69A4682}"/>
              </a:ext>
            </a:extLst>
          </p:cNvPr>
          <p:cNvCxnSpPr>
            <a:cxnSpLocks/>
          </p:cNvCxnSpPr>
          <p:nvPr/>
        </p:nvCxnSpPr>
        <p:spPr>
          <a:xfrm>
            <a:off x="10430688" y="3479805"/>
            <a:ext cx="1188057" cy="2454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29C127F-7B5C-AE9F-FF16-4297291D855A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10087913" y="3474086"/>
            <a:ext cx="449217" cy="1393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1F1BC49-BB8E-9820-BDCE-B28CCC16140E}"/>
              </a:ext>
            </a:extLst>
          </p:cNvPr>
          <p:cNvCxnSpPr>
            <a:cxnSpLocks/>
          </p:cNvCxnSpPr>
          <p:nvPr/>
        </p:nvCxnSpPr>
        <p:spPr>
          <a:xfrm>
            <a:off x="10142582" y="3470293"/>
            <a:ext cx="783113" cy="1693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4614EF9-7FF9-0934-6538-61BBA9ACDD53}"/>
              </a:ext>
            </a:extLst>
          </p:cNvPr>
          <p:cNvCxnSpPr>
            <a:cxnSpLocks/>
          </p:cNvCxnSpPr>
          <p:nvPr/>
        </p:nvCxnSpPr>
        <p:spPr>
          <a:xfrm>
            <a:off x="10286613" y="3473561"/>
            <a:ext cx="973090" cy="2105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676B459-5733-B290-4B07-DE10520301F7}"/>
              </a:ext>
            </a:extLst>
          </p:cNvPr>
          <p:cNvCxnSpPr>
            <a:cxnSpLocks/>
          </p:cNvCxnSpPr>
          <p:nvPr/>
        </p:nvCxnSpPr>
        <p:spPr>
          <a:xfrm flipH="1">
            <a:off x="9791267" y="3487414"/>
            <a:ext cx="96746" cy="49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7B432E-F6DD-9456-BF0B-8802607E134A}"/>
              </a:ext>
            </a:extLst>
          </p:cNvPr>
          <p:cNvCxnSpPr>
            <a:cxnSpLocks/>
            <a:stCxn id="4" idx="0"/>
            <a:endCxn id="62" idx="6"/>
          </p:cNvCxnSpPr>
          <p:nvPr/>
        </p:nvCxnSpPr>
        <p:spPr>
          <a:xfrm flipH="1">
            <a:off x="10068268" y="3474086"/>
            <a:ext cx="19645" cy="100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4AAA472-318F-4E94-9DB4-3103979E8D01}"/>
              </a:ext>
            </a:extLst>
          </p:cNvPr>
          <p:cNvCxnSpPr>
            <a:cxnSpLocks/>
          </p:cNvCxnSpPr>
          <p:nvPr/>
        </p:nvCxnSpPr>
        <p:spPr>
          <a:xfrm>
            <a:off x="10768661" y="3470993"/>
            <a:ext cx="377598" cy="303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189D3FD-6F60-5AD0-D217-1E6DEACCAC32}"/>
              </a:ext>
            </a:extLst>
          </p:cNvPr>
          <p:cNvCxnSpPr>
            <a:cxnSpLocks/>
          </p:cNvCxnSpPr>
          <p:nvPr/>
        </p:nvCxnSpPr>
        <p:spPr>
          <a:xfrm flipV="1">
            <a:off x="7426445" y="3398575"/>
            <a:ext cx="1809987" cy="3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277EE21-4A8E-69E4-54E9-2DD58EF324A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458379" y="2090594"/>
            <a:ext cx="2344808" cy="4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F93D1FD-8AF6-69B9-8466-D06F44F460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91666" y="3419470"/>
            <a:ext cx="2065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16FB087-1CF4-FC46-0BF7-EC5F0B464A6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479609" y="1511310"/>
            <a:ext cx="0" cy="62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F12A3FC6-B9EE-8235-3ADC-9ED3C82363E1}"/>
              </a:ext>
            </a:extLst>
          </p:cNvPr>
          <p:cNvCxnSpPr>
            <a:cxnSpLocks/>
          </p:cNvCxnSpPr>
          <p:nvPr/>
        </p:nvCxnSpPr>
        <p:spPr>
          <a:xfrm flipV="1">
            <a:off x="3372021" y="2386432"/>
            <a:ext cx="943355" cy="782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8B12C4B-2CB3-7DBA-473A-C82791086D6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588728" y="2388533"/>
            <a:ext cx="3647704" cy="868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FA500706-DAAE-B930-9741-ECFE42F0F5C8}"/>
              </a:ext>
            </a:extLst>
          </p:cNvPr>
          <p:cNvSpPr txBox="1"/>
          <p:nvPr/>
        </p:nvSpPr>
        <p:spPr>
          <a:xfrm>
            <a:off x="4706537" y="2289288"/>
            <a:ext cx="45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EA8E2FF-8DA7-97F3-9753-501A7F1F965E}"/>
              </a:ext>
            </a:extLst>
          </p:cNvPr>
          <p:cNvSpPr txBox="1"/>
          <p:nvPr/>
        </p:nvSpPr>
        <p:spPr>
          <a:xfrm>
            <a:off x="2463261" y="1796488"/>
            <a:ext cx="8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BA01A72-9870-C1BC-D124-42822BC3F8B0}"/>
              </a:ext>
            </a:extLst>
          </p:cNvPr>
          <p:cNvSpPr txBox="1"/>
          <p:nvPr/>
        </p:nvSpPr>
        <p:spPr>
          <a:xfrm>
            <a:off x="2776400" y="669200"/>
            <a:ext cx="41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245F1B9-DEB7-F666-A6EA-39DC8A1CE5A9}"/>
              </a:ext>
            </a:extLst>
          </p:cNvPr>
          <p:cNvSpPr txBox="1"/>
          <p:nvPr/>
        </p:nvSpPr>
        <p:spPr>
          <a:xfrm>
            <a:off x="4301588" y="3097069"/>
            <a:ext cx="10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9D6A2EE-AB42-389F-4DB9-C083DE9B90DE}"/>
              </a:ext>
            </a:extLst>
          </p:cNvPr>
          <p:cNvSpPr txBox="1"/>
          <p:nvPr/>
        </p:nvSpPr>
        <p:spPr>
          <a:xfrm>
            <a:off x="7794644" y="3125870"/>
            <a:ext cx="124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74660C-9C57-9BF9-45B1-6DC3F787200A}"/>
              </a:ext>
            </a:extLst>
          </p:cNvPr>
          <p:cNvCxnSpPr>
            <a:cxnSpLocks/>
          </p:cNvCxnSpPr>
          <p:nvPr/>
        </p:nvCxnSpPr>
        <p:spPr>
          <a:xfrm flipH="1" flipV="1">
            <a:off x="5280077" y="2360172"/>
            <a:ext cx="660881" cy="85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4189A495-63C5-39C6-695B-328A287382B2}"/>
              </a:ext>
            </a:extLst>
          </p:cNvPr>
          <p:cNvSpPr/>
          <p:nvPr/>
        </p:nvSpPr>
        <p:spPr>
          <a:xfrm>
            <a:off x="7284205" y="4021075"/>
            <a:ext cx="828438" cy="3428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BA0503-0CD2-9A01-283E-B098E2CBF64D}"/>
              </a:ext>
            </a:extLst>
          </p:cNvPr>
          <p:cNvSpPr txBox="1"/>
          <p:nvPr/>
        </p:nvSpPr>
        <p:spPr>
          <a:xfrm>
            <a:off x="7411494" y="3957418"/>
            <a:ext cx="55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id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A370AAD-07AA-B929-4E47-A1D8B70A17CD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7344520" y="3678131"/>
            <a:ext cx="61007" cy="393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8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111</Words>
  <Application>Microsoft Office PowerPoint</Application>
  <PresentationFormat>Widescreen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prajakta bhagwat</dc:creator>
  <cp:lastModifiedBy>prajakta bhagwat</cp:lastModifiedBy>
  <cp:revision>4</cp:revision>
  <dcterms:created xsi:type="dcterms:W3CDTF">2024-04-15T14:32:19Z</dcterms:created>
  <dcterms:modified xsi:type="dcterms:W3CDTF">2024-04-16T09:15:21Z</dcterms:modified>
</cp:coreProperties>
</file>