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98CC77-0805-4E87-A3DE-F53229DDEB4B}">
  <a:tblStyle styleId="{E398CC77-0805-4E87-A3DE-F53229DDE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3.xml"/><Relationship Id="rId5" Type="http://schemas.openxmlformats.org/officeDocument/2006/relationships/slideMaster" Target="slideMasters/slideMaster1.xml"/><Relationship Id="rId10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79c98e3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79c98e3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49925" y="163175"/>
            <a:ext cx="19041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1 HV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19942" r="0" t="6629"/>
          <a:stretch/>
        </p:blipFill>
        <p:spPr>
          <a:xfrm>
            <a:off x="1999263" y="785950"/>
            <a:ext cx="5145474" cy="434421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825525" y="163175"/>
            <a:ext cx="19041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2 HV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952500" y="48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{E398CC77-0805-4E87-A3DE-F53229DDEB4B}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Type-1 hypervisors are most suited for enterprise setups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Type-2 hypervisors are best suited for personal/small deployments.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organizations use Type 1 hypervisor for production level workloads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ype 2 for creating virtual desktops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D73DDA99985143B1C35E03F578D45C" ma:contentTypeVersion="0" ma:contentTypeDescription="Create a new document." ma:contentTypeScope="" ma:versionID="e95b534b26904404809d18aa9f042d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EEECB0-E465-4067-9FD1-4AB5FAFABD56}"/>
</file>

<file path=customXml/itemProps2.xml><?xml version="1.0" encoding="utf-8"?>
<ds:datastoreItem xmlns:ds="http://schemas.openxmlformats.org/officeDocument/2006/customXml" ds:itemID="{0C5ED102-06AB-4CBF-ACB8-2F3B7F8F4DF8}"/>
</file>

<file path=customXml/itemProps3.xml><?xml version="1.0" encoding="utf-8"?>
<ds:datastoreItem xmlns:ds="http://schemas.openxmlformats.org/officeDocument/2006/customXml" ds:itemID="{25E12D26-8E44-4B1F-9708-6EDA680940D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0x01010054D73DDA99985143B1C35E03F578D45C</vt:lpwstr>
  </property>
</Properties>
</file>