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Roboto-bold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font" Target="fonts/Roboto-italic.fntdata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font" Target="fonts/Roboto-bold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- I and Type -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1"/>
            <a:ext cx="82221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Cloud Computing Lecture 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Breakout Room No 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- I Hypervisor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9900" y="1795850"/>
            <a:ext cx="46794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 - I Hypervisor is installed on top of Hardware directly.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Its is call</a:t>
            </a:r>
            <a:r>
              <a:rPr lang="en" sz="1500"/>
              <a:t>ed</a:t>
            </a:r>
            <a:r>
              <a:rPr lang="en" sz="1500"/>
              <a:t> as “ Bare-Metal ” hypervisor.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terms of scalable usage, type - I is most suited as it is easily scalable.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terms of enterprise usage, type - I is the way to go.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 - I requires hardware acceleration to work directly on top of hardware.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</a:t>
            </a:r>
            <a:r>
              <a:rPr lang="en" sz="1500"/>
              <a:t>g: XEN / Ciitrix Xen Server, Red Hat Enterprise Virtualization, Microsoft Windows Server 2012 Hyper-V etc.</a:t>
            </a:r>
            <a:endParaRPr sz="15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0" y="1795850"/>
            <a:ext cx="3241075" cy="2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- II Hypervisor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47900" y="1732025"/>
            <a:ext cx="42993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 - II Hypervisor is installed on top of an operating system.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called as hosted Hypervisor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terms of scalable usage, type - II is not suited as it is installed on top of another 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.Type - II is mainly used for personal and small deployments.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Type - II uses hardware acceleration if the host OS provides the same.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eg: VirtualBox, VMware Player and VMware Workstation, Oracle Virtualbox etc</a:t>
            </a:r>
            <a:endParaRPr sz="15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975" y="1732025"/>
            <a:ext cx="3413600" cy="33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D73DDA99985143B1C35E03F578D45C" ma:contentTypeVersion="0" ma:contentTypeDescription="Create a new document." ma:contentTypeScope="" ma:versionID="e95b534b26904404809d18aa9f042d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273929-43DB-4433-804C-26FCCA2E21B2}"/>
</file>

<file path=customXml/itemProps2.xml><?xml version="1.0" encoding="utf-8"?>
<ds:datastoreItem xmlns:ds="http://schemas.openxmlformats.org/officeDocument/2006/customXml" ds:itemID="{A1E627B0-2959-461B-8482-C8196486310A}"/>
</file>

<file path=customXml/itemProps3.xml><?xml version="1.0" encoding="utf-8"?>
<ds:datastoreItem xmlns:ds="http://schemas.openxmlformats.org/officeDocument/2006/customXml" ds:itemID="{EF4144FA-1608-464B-9591-52005C01494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0x01010054D73DDA99985143B1C35E03F578D45C</vt:lpwstr>
  </property>
</Properties>
</file>