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3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2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c4ae8c9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c4ae8c9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c4ae8c9a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c4ae8c9a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c4ae8c9a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c4ae8c9a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c4ae8c9a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c4ae8c9a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Gartn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Fault_tolerance" TargetMode="External"/><Relationship Id="rId4" Type="http://schemas.openxmlformats.org/officeDocument/2006/relationships/hyperlink" Target="https://en.wikipedia.org/wiki/Clos_net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0683" y="-84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Data Center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813" y="1204123"/>
            <a:ext cx="7212375" cy="35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193500"/>
            <a:ext cx="75669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are Google Data centers?</a:t>
            </a:r>
            <a:endParaRPr sz="36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632850"/>
            <a:ext cx="8520600" cy="23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data centers are the huge data center facilities that Google uses to provide their services 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which combine large drives internal and external networking, environmental controls  that can be mainly cooling and humidification control </a:t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rgbClr val="0645AD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Gartner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 estimated in a July 2016 report that Google at the time had 2.5 million servers.</a:t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317750"/>
            <a:ext cx="8520600" cy="7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Distributed Structure</a:t>
            </a:r>
            <a:endParaRPr sz="24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330550"/>
            <a:ext cx="8520600" cy="21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Rather than storing each user's data on a single machine or set of machines, we distribute all data — including our own — across many computers in different locations. We then chunk and replicate the data over multiple systems to avoid a single point of failure. We name these data chunks randomly, as an extra measure of security, making them unreadable to the human eye.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Google data centers are protected with several layers of security to prevent any unauthorized access to data. They use secure perimeter defense systems, comprehensive camera coverage, biometric authentication, and a 24/7 guard staff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744575"/>
            <a:ext cx="8520600" cy="8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How are Google data centers powered?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13007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Google data centers use much less energy than the typical data center.</a:t>
            </a:r>
            <a:b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</a:b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Cooling is done by outside air and not refrigerants</a:t>
            </a:r>
            <a:b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</a:b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Encourage other companies to do so.</a:t>
            </a:r>
            <a:b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</a:b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100% Carbon-free energy by 2030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454200"/>
            <a:ext cx="8520600" cy="4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Total 23 centres 2 in Asia at Taiwan &amp; Singapore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On July 2016 there were 2.5 million servers</a:t>
            </a:r>
            <a:b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Data center network topology : To support </a:t>
            </a:r>
            <a:r>
              <a:rPr lang="en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fault tolerance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, increase the scale of data centers and accommodate low-radix switches, Google has adopted various modified </a:t>
            </a:r>
            <a:r>
              <a:rPr lang="en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Clos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 topologies in the past.</a:t>
            </a:r>
            <a:b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 2018, data centers will store an estimated 547 exabytes of actual data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Running</a:t>
            </a:r>
            <a:r>
              <a:rPr lang="en" sz="1400">
                <a:solidFill>
                  <a:srgbClr val="4D5156"/>
                </a:solidFill>
                <a:highlight>
                  <a:srgbClr val="FFFFFF"/>
                </a:highlight>
              </a:rPr>
              <a:t> no less than two routers per datacenter (for redundancy) we can conclude that the Google network scales in the terabit per second range (with two fully loaded routers the bi-sectional bandwidth amount to </a:t>
            </a:r>
            <a:r>
              <a:rPr b="1" lang="en" sz="1400">
                <a:solidFill>
                  <a:srgbClr val="4D5156"/>
                </a:solidFill>
                <a:highlight>
                  <a:srgbClr val="FFFFFF"/>
                </a:highlight>
              </a:rPr>
              <a:t>1,280 Gbit/s</a:t>
            </a:r>
            <a:r>
              <a:rPr lang="en" sz="1400">
                <a:solidFill>
                  <a:srgbClr val="4D5156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51891170C4CA4DB9B791D41E3A43BD" ma:contentTypeVersion="10" ma:contentTypeDescription="Create a new document." ma:contentTypeScope="" ma:versionID="4cc7675327124e7f2b8af032e5e6556f">
  <xsd:schema xmlns:xsd="http://www.w3.org/2001/XMLSchema" xmlns:xs="http://www.w3.org/2001/XMLSchema" xmlns:p="http://schemas.microsoft.com/office/2006/metadata/properties" xmlns:ns2="038582cc-e9a7-4351-942d-336098a7c847" xmlns:ns3="1dfa0287-8734-4183-b704-0ce8068d2ef1" targetNamespace="http://schemas.microsoft.com/office/2006/metadata/properties" ma:root="true" ma:fieldsID="83a9081ed2abc4c4e7e1e1b97d9aaeb9" ns2:_="" ns3:_="">
    <xsd:import namespace="038582cc-e9a7-4351-942d-336098a7c847"/>
    <xsd:import namespace="1dfa0287-8734-4183-b704-0ce8068d2e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582cc-e9a7-4351-942d-336098a7c8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244f735-e156-40a1-89d5-8d54af6bdc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a0287-8734-4183-b704-0ce8068d2ef1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9b92148a-3da3-4101-a41b-3d2ec2d77d4a}" ma:internalName="TaxCatchAll" ma:showField="CatchAllData" ma:web="1dfa0287-8734-4183-b704-0ce8068d2e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fa0287-8734-4183-b704-0ce8068d2ef1" xsi:nil="true"/>
    <lcf76f155ced4ddcb4097134ff3c332f xmlns="038582cc-e9a7-4351-942d-336098a7c84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C8152B8-1452-4980-BA65-EBCB0A1E30B6}"/>
</file>

<file path=customXml/itemProps2.xml><?xml version="1.0" encoding="utf-8"?>
<ds:datastoreItem xmlns:ds="http://schemas.openxmlformats.org/officeDocument/2006/customXml" ds:itemID="{6C3CC1F1-06B9-41E9-BF98-322FB2D126F9}"/>
</file>

<file path=customXml/itemProps3.xml><?xml version="1.0" encoding="utf-8"?>
<ds:datastoreItem xmlns:ds="http://schemas.openxmlformats.org/officeDocument/2006/customXml" ds:itemID="{918A1722-5CA9-40F4-B5DF-A9F4BF5CB85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0x010100BB51891170C4CA4DB9B791D41E3A43BD</vt:lpwstr>
  </property>
  <property fmtid="{D5CDD505-2E9C-101B-9397-08002B2CF9AE}" pid="3" name="MediaServiceImageTags">
    <vt:lpwstr/>
  </property>
</Properties>
</file>