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343287-74A2-48FA-988C-BD7EC22F0858}" v="1" dt="2021-04-08T14:30:49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l.jadhav_cs56" userId="S::vishal.jadhav_cs56_walchandsangli.ac.in#ext#@walchandsangli.onmicrosoft.com::a1f1823b-e362-4880-95a3-8fe17f2119f1" providerId="AD" clId="Web-{90343287-74A2-48FA-988C-BD7EC22F0858}"/>
    <pc:docChg chg="modSld">
      <pc:chgData name="vishal.jadhav_cs56" userId="S::vishal.jadhav_cs56_walchandsangli.ac.in#ext#@walchandsangli.onmicrosoft.com::a1f1823b-e362-4880-95a3-8fe17f2119f1" providerId="AD" clId="Web-{90343287-74A2-48FA-988C-BD7EC22F0858}" dt="2021-04-08T14:30:49.153" v="0" actId="1076"/>
      <pc:docMkLst>
        <pc:docMk/>
      </pc:docMkLst>
      <pc:sldChg chg="modSp">
        <pc:chgData name="vishal.jadhav_cs56" userId="S::vishal.jadhav_cs56_walchandsangli.ac.in#ext#@walchandsangli.onmicrosoft.com::a1f1823b-e362-4880-95a3-8fe17f2119f1" providerId="AD" clId="Web-{90343287-74A2-48FA-988C-BD7EC22F0858}" dt="2021-04-08T14:30:49.153" v="0" actId="1076"/>
        <pc:sldMkLst>
          <pc:docMk/>
          <pc:sldMk cId="0" sldId="263"/>
        </pc:sldMkLst>
        <pc:spChg chg="mod">
          <ac:chgData name="vishal.jadhav_cs56" userId="S::vishal.jadhav_cs56_walchandsangli.ac.in#ext#@walchandsangli.onmicrosoft.com::a1f1823b-e362-4880-95a3-8fe17f2119f1" providerId="AD" clId="Web-{90343287-74A2-48FA-988C-BD7EC22F0858}" dt="2021-04-08T14:30:49.153" v="0" actId="1076"/>
          <ac:spMkLst>
            <pc:docMk/>
            <pc:sldMk cId="0" sldId="263"/>
            <ac:spMk id="9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According to the official NIST definition, "cloud computing is a model for enabling ubiquitous, convenient, on-demand network access to a shared pool of configurable computing resources (e.g., networks, servers, storage, applications and services) that can be rapidly provisioned and released with minimal management effort or service provider interaction."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ee014611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ee014611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bee01461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bee01461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ee01461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ee01461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bee01461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bee01461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bee01461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bee01461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bee014611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bee014611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bee01461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bee01461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news-events/news/2011/10/final-version-nist-cloud-computing-definition-published#:~:text=According%20to%20the%20official%20NIST,and%20released%20with%20minimal%20manageme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Architecture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050" y="1686750"/>
            <a:ext cx="509587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73588"/>
            <a:ext cx="8067675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NIST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 FROM DESKTOPS,PHONES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PHYSICAL LAYER-HARDWARE RESOURCES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ABSTRACTION LAYER-SOFTWARE DEPLOYED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NIST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Goal of NIST is to adopt secure &amp; effective cloud computing to reduce cost and improve services.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Provide simple &amp; unambiguous taxonomy of  services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Software as a service(SaaS)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Platform as a service(PaaS)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Infrastructure as a service(IaaS)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Five essential characteristics of Cloud Architecture: 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On-demand self-service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Broad network access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Resource pooling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Rapid elasticity or expansion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Measured service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service models according to Nist: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Platform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Infrastructure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deployment models according to Nist: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Private Cloud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Public Cloud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Hybrid Cloud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Community Cloud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37425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https://www.nist.gov/news-events/news/2011/10/final-version-nist-cloud-computing-definition-published#:~:text=According%20to%20the%20official%20NIST,and%20released%20with%20minimal%20management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D73DDA99985143B1C35E03F578D45C" ma:contentTypeVersion="0" ma:contentTypeDescription="Create a new document." ma:contentTypeScope="" ma:versionID="e95b534b26904404809d18aa9f042db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C94AFC-A89E-4EA0-9EE5-9FA0748C59DC}">
  <ds:schemaRefs>
    <ds:schemaRef ds:uri="http://schemas.microsoft.com/office/2006/metadata/properties"/>
    <ds:schemaRef ds:uri="http://schemas.microsoft.com/office/infopath/2007/PartnerControls"/>
    <ds:schemaRef ds:uri="fcc320ca-668e-444e-bd5b-385c441e4372"/>
  </ds:schemaRefs>
</ds:datastoreItem>
</file>

<file path=customXml/itemProps2.xml><?xml version="1.0" encoding="utf-8"?>
<ds:datastoreItem xmlns:ds="http://schemas.openxmlformats.org/officeDocument/2006/customXml" ds:itemID="{800355AF-10D9-44A2-B77B-C4AA650F58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221872-AA6B-4C8A-9204-606BBF7D4068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Light</vt:lpstr>
      <vt:lpstr>Cloud Architecture</vt:lpstr>
      <vt:lpstr>PowerPoint Presentation</vt:lpstr>
      <vt:lpstr>NIST</vt:lpstr>
      <vt:lpstr>Goal of NIST</vt:lpstr>
      <vt:lpstr>Five essential characteristics of Cloud Architecture: </vt:lpstr>
      <vt:lpstr>Three service models according to Nist:</vt:lpstr>
      <vt:lpstr>Four deployment models according to Nist: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Architecture</dc:title>
  <cp:revision>1</cp:revision>
  <dcterms:modified xsi:type="dcterms:W3CDTF">2021-04-08T14:30:49Z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0x01010054D73DDA99985143B1C35E03F578D45C</vt:lpwstr>
  </property>
</Properties>
</file>