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0A11-2908-4DE0-A10D-9C104D9F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B9BE9-129C-45A9-B7CF-106950C87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6CDC-332F-4C96-BF3D-9DAA4AB9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3292-E77A-48BD-BA97-DC906EFB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6791-38AD-4AFA-B3F7-12CC6555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6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2F77-D95C-46A6-8710-57A88838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573D4-ACA9-48E2-8467-E4C524A43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972B-C4AB-4FA4-9DB7-C6B9E9C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F729-CCB1-4D15-9DF2-EF3EF725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BBD7-BE9D-4369-85DA-E9075DF9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759EC-F316-4249-836B-9645C7967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F7DDC-3679-4E28-A308-231C4846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B40F-523D-4416-9BDE-38BE3C2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EA40-20D0-4845-A81A-FFD1F053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9E5D-3213-4C17-AB29-AB21FDB8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1830-A6BD-4852-B3D9-7257908D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F20-0E0B-4546-9873-B51708B3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2F2D-C524-4327-819B-C367E6FD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BA6B-D46B-4895-9900-050E282F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E790-E4D4-403F-A949-DF9F153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200B-B7DA-4D0E-8DD0-77271E15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4829-52B7-4595-9E77-29A3AF41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DE61-22AA-491D-9944-6F6CDBB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EC64-F71A-4DD3-BA66-19D64C95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97E1-057D-4F32-B42C-DA15D38A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9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4EB6-4DAA-4AA9-BE57-FEC7F05F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CF-816A-404C-B2CC-284073B1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F9CF-2237-49B5-A8B9-BB450D2F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2416-3BF2-43E9-B1A1-A83EE977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74E6-CB39-4D71-9611-FA9045EE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5D1A0-4C73-40EF-BD2E-1577FF9F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7AAB-37B8-4017-9DE8-BFB2BB34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ADCE-ED5B-43E5-9C20-5CCC7651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FBFC-81CD-493F-8AAE-ADEE3B40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7AA2-3057-4334-B5C7-ED8DD9371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14233-46EE-4FF8-B3E8-6F09B6A9E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5F901-0683-44B5-ABFF-D113E7A3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AFDD7-043C-4D22-AB81-90E9E7E5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59DEE-8240-4408-8408-3FC44C86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A52C-7D8E-403E-BFA0-9AAAFE4E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0220-A558-49B7-A9AC-65B8EF2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1CF5A-DA2E-4B71-A50E-79277D86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FC66E-4D64-42B8-8755-F56DD8EB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AABE7-B2CD-4750-96EC-4AD91AA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B3FE-0688-463A-A422-CB63AED9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CF92-2801-4AF2-8D40-BBA1ECCB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F932-F340-46F5-9DF9-E3832516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C149-D32E-48D3-A53C-949DCDBC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ABA2-AE39-4697-B890-4DCF8192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13AE-7A51-4813-8A34-DA4E1E39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0730-7105-4ADA-A0A7-D6DD0150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1C5F-E630-43C3-B117-D86956FB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F425-7973-449B-88B3-36962EBE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B8EBE-EAE5-4B9E-8865-32312BD87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D2A78-6370-4AB9-AB88-6B5D09BCA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C44F-1895-4F6B-BB9E-B8CCDAA4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80B0B-48F4-4AAE-8D6D-50CAEF7F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EE51-C4FF-4EFB-A4B7-FDC59DD1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2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DB35-6823-4DF8-AFC5-2B3DC756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0546-5A8E-47EC-8E81-ED7F4339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39500-A32C-4F04-87CC-94B096EA8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42DA-1968-4C5E-A89A-B04F924C3A18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14BA-B566-4664-82E3-3AF4DB94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65F6-CF25-4F6D-9C63-D61E433DF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1DDA-E82B-4B7D-A276-9559E96A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15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2D5-5F23-4CD9-BD37-D6CD5D41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245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0070C0"/>
                </a:solidFill>
              </a:rPr>
              <a:t>NIST(</a:t>
            </a:r>
            <a:r>
              <a:rPr lang="en-IN" sz="6000" dirty="0">
                <a:solidFill>
                  <a:srgbClr val="0070C0"/>
                </a:solidFill>
              </a:rPr>
              <a:t>National Institute of Standards and Technology</a:t>
            </a:r>
            <a:r>
              <a:rPr lang="en-IN" sz="6000" b="1" dirty="0">
                <a:solidFill>
                  <a:srgbClr val="0070C0"/>
                </a:solidFill>
              </a:rPr>
              <a:t>) Cloud Computing Model</a:t>
            </a:r>
            <a:br>
              <a:rPr lang="en-IN" sz="6000" b="1" dirty="0">
                <a:solidFill>
                  <a:srgbClr val="0070C0"/>
                </a:solidFill>
              </a:rPr>
            </a:b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IST Visual Model of Cloud Computing a. Service Models: Cloud computing...  | Download Scientific Diagram">
            <a:extLst>
              <a:ext uri="{FF2B5EF4-FFF2-40B4-BE49-F238E27FC236}">
                <a16:creationId xmlns:a16="http://schemas.microsoft.com/office/drawing/2014/main" id="{E4B328AF-B55F-4562-9745-126BA867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07" y="1353007"/>
            <a:ext cx="9479923" cy="55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A8FE06-3E4B-4E77-BC34-A9021025DE97}"/>
              </a:ext>
            </a:extLst>
          </p:cNvPr>
          <p:cNvSpPr txBox="1">
            <a:spLocks/>
          </p:cNvSpPr>
          <p:nvPr/>
        </p:nvSpPr>
        <p:spPr>
          <a:xfrm>
            <a:off x="435193" y="306402"/>
            <a:ext cx="10515600" cy="143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70C0"/>
                </a:solidFill>
              </a:rPr>
              <a:t>NIST Cloud Model Diagram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57B9-5C4B-4592-900F-73633D4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0904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NIST (National Institute of Standards and 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D9BF-98C4-41B4-8E01-96CE5DD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817"/>
            <a:ext cx="10515600" cy="3031090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NIST defines a community cloud deployment model as one that is used exclusively by a specific community of consumers from organizations that have shared concerns (e.g., mission, security requirements, policy, and compliance considerations).</a:t>
            </a:r>
          </a:p>
          <a:p>
            <a:endParaRPr lang="en-IN" sz="3200" b="0" i="0" dirty="0">
              <a:effectLst/>
              <a:latin typeface="Segoe UI" panose="020B0502040204020203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92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F10F-779A-492B-B8DF-DAC90A27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NIST Cloud Model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6866-B708-41E4-82E4-5B46AFA9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10515600" cy="4351338"/>
          </a:xfrm>
        </p:spPr>
        <p:txBody>
          <a:bodyPr/>
          <a:lstStyle/>
          <a:p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NIST five essential characteristics of Cloud Computing –</a:t>
            </a:r>
          </a:p>
          <a:p>
            <a:pPr marL="0" indent="0">
              <a:buNone/>
            </a:pP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1. </a:t>
            </a:r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demand </a:t>
            </a:r>
            <a:r>
              <a:rPr lang="en-IN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</a:t>
            </a:r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-service.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2. </a:t>
            </a:r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 network access.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3. </a:t>
            </a:r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 pooling.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4. </a:t>
            </a:r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Elasticity.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5. </a:t>
            </a:r>
            <a:r>
              <a:rPr lang="en-IN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Measured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42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33-91B8-410B-BCE5-E8E88C86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NIST 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15F1-0201-4285-A962-FF083BF2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Provides a simple and unambiguous taxonomy of three </a:t>
            </a:r>
            <a:r>
              <a:rPr lang="en-IN" b="1" i="0" dirty="0">
                <a:effectLst/>
                <a:latin typeface="Segoe UI" panose="020B0502040204020203" pitchFamily="34" charset="0"/>
              </a:rPr>
              <a:t>service models – 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Segoe UI" panose="020B0502040204020203" pitchFamily="34" charset="0"/>
              </a:rPr>
              <a:t>	1. Software as a service (SaaS)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</a:rPr>
              <a:t>	2.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 Platform as a service (PaaS)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</a:rPr>
              <a:t>	3.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Infrastructure as a service (IaaS) 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Segoe UI" panose="020B0502040204020203" pitchFamily="34" charset="0"/>
              </a:rPr>
              <a:t>and </a:t>
            </a:r>
            <a:r>
              <a:rPr lang="en-IN" b="1" i="0" dirty="0">
                <a:effectLst/>
                <a:latin typeface="Segoe UI" panose="020B0502040204020203" pitchFamily="34" charset="0"/>
              </a:rPr>
              <a:t>deployment models – 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</a:rPr>
              <a:t>	1.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Private cloud, 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</a:rPr>
              <a:t>	2.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Community cloud, 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Segoe UI" panose="020B0502040204020203" pitchFamily="34" charset="0"/>
              </a:rPr>
              <a:t>	3. Public cloud, and 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Segoe UI" panose="020B0502040204020203" pitchFamily="34" charset="0"/>
              </a:rPr>
              <a:t>	4. Hybrid cloud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8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44D-4397-420B-90B8-E4274451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NIST Model Five Spotlight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8554-013A-4C1B-9A7A-94EAC504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0" i="0" dirty="0">
                <a:effectLst/>
                <a:latin typeface="Calibri" panose="020F0502020204030204" pitchFamily="34" charset="0"/>
              </a:rPr>
              <a:t>It has 5 Major Components based on their roles, responsibilities, activities in cloud computing – </a:t>
            </a:r>
          </a:p>
          <a:p>
            <a:pPr algn="l"/>
            <a:endParaRPr lang="en-IN" sz="2400" b="0" i="0" dirty="0"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IN" dirty="0"/>
              <a:t>	1. Cloud Consumer</a:t>
            </a:r>
          </a:p>
          <a:p>
            <a:pPr marL="457200" lvl="1" indent="0">
              <a:buNone/>
            </a:pPr>
            <a:r>
              <a:rPr lang="en-IN" b="0" i="0" dirty="0">
                <a:effectLst/>
              </a:rPr>
              <a:t>	2. Cloud provider</a:t>
            </a:r>
          </a:p>
          <a:p>
            <a:pPr marL="457200" lvl="1" indent="0">
              <a:buNone/>
            </a:pPr>
            <a:r>
              <a:rPr lang="en-IN" b="0" i="0" dirty="0">
                <a:effectLst/>
              </a:rPr>
              <a:t>	3. Cloud Broker</a:t>
            </a:r>
          </a:p>
          <a:p>
            <a:pPr marL="457200" lvl="1" indent="0">
              <a:buNone/>
            </a:pPr>
            <a:r>
              <a:rPr lang="en-IN" b="0" i="0" dirty="0">
                <a:effectLst/>
              </a:rPr>
              <a:t>	4. Cloud Auditor</a:t>
            </a:r>
          </a:p>
          <a:p>
            <a:pPr marL="457200" lvl="1" indent="0">
              <a:buNone/>
            </a:pPr>
            <a:r>
              <a:rPr lang="en-IN" b="0" i="0" dirty="0">
                <a:effectLst/>
              </a:rPr>
              <a:t>	5. Cloud Carrier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72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D73DDA99985143B1C35E03F578D45C" ma:contentTypeVersion="0" ma:contentTypeDescription="Create a new document." ma:contentTypeScope="" ma:versionID="e95b534b26904404809d18aa9f042d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815B80-FC39-45DE-A49C-D4C5BA8902C5}"/>
</file>

<file path=customXml/itemProps2.xml><?xml version="1.0" encoding="utf-8"?>
<ds:datastoreItem xmlns:ds="http://schemas.openxmlformats.org/officeDocument/2006/customXml" ds:itemID="{45ADEA2C-0ACD-4D48-A21F-BF329BB9F648}"/>
</file>

<file path=customXml/itemProps3.xml><?xml version="1.0" encoding="utf-8"?>
<ds:datastoreItem xmlns:ds="http://schemas.openxmlformats.org/officeDocument/2006/customXml" ds:itemID="{A822BD7D-4642-4EBD-83F0-364AB457863F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NIST(National Institute of Standards and Technology) Cloud Computing Model </vt:lpstr>
      <vt:lpstr>PowerPoint Presentation</vt:lpstr>
      <vt:lpstr>NIST (National Institute of Standards and Technology)</vt:lpstr>
      <vt:lpstr>NIST Cloud Model Characteristics</vt:lpstr>
      <vt:lpstr>NIST model Objectives</vt:lpstr>
      <vt:lpstr>NIST Model Five Spotlight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Bhagate</dc:creator>
  <cp:lastModifiedBy>Abhishek Bhagate</cp:lastModifiedBy>
  <cp:revision>6</cp:revision>
  <dcterms:created xsi:type="dcterms:W3CDTF">2021-03-31T04:18:52Z</dcterms:created>
  <dcterms:modified xsi:type="dcterms:W3CDTF">2021-03-31T04:56:08Z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0x01010054D73DDA99985143B1C35E03F578D45C</vt:lpwstr>
  </property>
</Properties>
</file>