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B35E-8DA5-469B-976C-3FE1EB6DF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E5755-6084-40F6-8156-4786BF86E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7FD5E-1A3C-4E5D-A82C-73116858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DAF-6C89-4B9C-A008-1FFC96D7EA75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1738-127B-430E-9A7F-2273C254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FA0E-696D-4CDD-B7D2-51EE05AF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ECF4-F0AB-4080-AF9B-A09943E25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85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E072-B869-4FB7-9B6E-C86862FE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B11CA-24E5-4419-93E0-3FAB76A28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D4FA-44C4-404D-BA57-44BDA2C9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DAF-6C89-4B9C-A008-1FFC96D7EA75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46A7-78A0-4E6A-BC07-F1F508DB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D465E-E49E-497A-8442-EC16F94A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ECF4-F0AB-4080-AF9B-A09943E25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05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837AB-6284-4122-AF29-F2C69DA94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9179-944A-4D05-9BB6-F76B38EFC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1B3A9-58BD-4932-82B2-E4BEA8B7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DAF-6C89-4B9C-A008-1FFC96D7EA75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86DB6-C4BA-459D-A7F3-A8DB7548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009DB-499F-4829-A89D-2C28343C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ECF4-F0AB-4080-AF9B-A09943E25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1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018C-EF90-4A18-92DE-777CD00A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2B4E-FE9D-4251-935C-F9C8E5DA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BBC53-11C4-47C0-ABFA-DCD83504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DAF-6C89-4B9C-A008-1FFC96D7EA75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89C9-7067-4A02-82B9-E22B9DD9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CC6E-8C0A-46ED-9DBC-6BDF28B8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ECF4-F0AB-4080-AF9B-A09943E25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96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6C9E-1C04-4290-B57D-EC7F3BD5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0C3D8-48F3-4387-B728-3936CF93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E66CC-7C67-45E9-90EA-DD956FEF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DAF-6C89-4B9C-A008-1FFC96D7EA75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1342-5B9A-450B-98FB-0B96F272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ACC8C-F24F-4624-A9C5-272CC033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ECF4-F0AB-4080-AF9B-A09943E25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7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EA0B-7C73-4706-8411-E41C41D9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C851-588B-480A-879D-7E3FFF9AB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BBFBF-0D4A-4BA1-B7AA-993500713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5A3A3-5039-4654-93CA-29DB9E87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DAF-6C89-4B9C-A008-1FFC96D7EA75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44909-0102-458E-AAAD-7B1D2D52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7380B-B65D-4642-9E10-1B773C2C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ECF4-F0AB-4080-AF9B-A09943E25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19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5B97-DCC2-4C6F-AFD4-A32200E2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34FD1-B011-4314-A133-4563AA935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6F12D-B1BF-4D8A-9E1E-C8F5809E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4C06F-DE9B-489C-9BC8-3637232EF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FD853-70E2-464C-A6F6-96C68C24C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C006E-E04E-4F92-BCC8-CB428759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DAF-6C89-4B9C-A008-1FFC96D7EA75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7D727-57AB-483C-947A-9404B8A5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5E548-88BF-4B62-ADB3-C70AA05D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ECF4-F0AB-4080-AF9B-A09943E25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7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5E3D-43CB-44D5-92FA-04F328C0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AEBBA-570E-4285-B6E8-80F78948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DAF-6C89-4B9C-A008-1FFC96D7EA75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079E1-A3F2-44F0-81F8-6686F9EB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440A6-5038-458E-8024-5C2779B9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ECF4-F0AB-4080-AF9B-A09943E25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14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12E45-3818-49B5-A8CE-5299E559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DAF-6C89-4B9C-A008-1FFC96D7EA75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9AF1C-3D29-4506-A31D-D699854E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44021-CF4D-41DA-9AD8-200D05EF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ECF4-F0AB-4080-AF9B-A09943E25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7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729C-CA16-478B-A1F4-D9DAE9D1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8482-E9F4-40AC-A809-3DB083B1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D8497-7BCD-4727-AC13-83F83DFA9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E32B2-B233-4CC3-955B-AB826CFF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DAF-6C89-4B9C-A008-1FFC96D7EA75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E4A23-DA24-4F21-8FEE-D5460E3F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70BD4-9DED-4D81-9E74-D2450C1B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ECF4-F0AB-4080-AF9B-A09943E25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76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5A75-506C-4227-9087-7AD3B878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499F3-07FE-4FA8-B9E1-4A70032C3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80E97-CE6F-4329-9480-CF640610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64608-7C87-4703-898B-F77A01F3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DAF-6C89-4B9C-A008-1FFC96D7EA75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33B1-AE3A-49F5-ABA5-61211155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2590-EEF3-4282-B769-C5FDF2EA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ECF4-F0AB-4080-AF9B-A09943E25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3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2AE44-CAA5-4D42-B414-67F06F4F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B07EE-CF30-4CBA-8072-B37C6383F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9032-B474-44D6-9276-BC630FD92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66DAF-6C89-4B9C-A008-1FFC96D7EA75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FE8B-73E3-46ED-9CC2-EA57BA74D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7C3D3-F72D-449D-9E99-109786025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ECF4-F0AB-4080-AF9B-A09943E25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88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F073-0424-4A2C-8D58-299555E11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>
                <a:solidFill>
                  <a:srgbClr val="FF0000"/>
                </a:solidFill>
                <a:latin typeface="Roboto"/>
              </a:rPr>
              <a:t>Type 1 and Type 2 Hypervisors</a:t>
            </a:r>
          </a:p>
        </p:txBody>
      </p:sp>
    </p:spTree>
    <p:extLst>
      <p:ext uri="{BB962C8B-B14F-4D97-AF65-F5344CB8AC3E}">
        <p14:creationId xmlns:p14="http://schemas.microsoft.com/office/powerpoint/2010/main" val="208627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1597-CBCC-4D59-A287-05D01EBE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2D37-520E-42ED-9599-0F608B69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142106-1642-478C-8604-2DA43C4C9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15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 1 hypervisor vs type 2 hypervisor Bare-metal Native vs Hosted tabular form - Difference">
            <a:extLst>
              <a:ext uri="{FF2B5EF4-FFF2-40B4-BE49-F238E27FC236}">
                <a16:creationId xmlns:a16="http://schemas.microsoft.com/office/drawing/2014/main" id="{84ED6D3A-DE56-48E4-930B-9A28ED31D3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40" y="0"/>
            <a:ext cx="94741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82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D73DDA99985143B1C35E03F578D45C" ma:contentTypeVersion="0" ma:contentTypeDescription="Create a new document." ma:contentTypeScope="" ma:versionID="e95b534b26904404809d18aa9f042d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228164-183A-4AE0-896A-003FF13CD260}"/>
</file>

<file path=customXml/itemProps2.xml><?xml version="1.0" encoding="utf-8"?>
<ds:datastoreItem xmlns:ds="http://schemas.openxmlformats.org/officeDocument/2006/customXml" ds:itemID="{1A1FBA43-0580-4B63-B784-BE48B6EFA5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2533E2-888D-4024-84B3-504B7B47D75E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522a87a3-e486-4433-9f37-135977c95233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Type 1 and Type 2 Hypervisors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1 and Type 2 Hypervisors</dc:title>
  <dc:creator>Abhishek Bhagate</dc:creator>
  <cp:lastModifiedBy>Abhishek</cp:lastModifiedBy>
  <cp:revision>3</cp:revision>
  <dcterms:created xsi:type="dcterms:W3CDTF">2021-05-14T04:13:19Z</dcterms:created>
  <dcterms:modified xsi:type="dcterms:W3CDTF">2021-05-14T04:40:54Z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0x01010054D73DDA99985143B1C35E03F578D45C</vt:lpwstr>
  </property>
</Properties>
</file>