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64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EEE58-EEC9-4D44-87D8-24ABA0F49DAF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CE9BF-CB38-4197-92B8-42F7E49F8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 borrow steal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CE9BF-CB38-4197-92B8-42F7E49F88D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Hetero</a:t>
            </a:r>
            <a:r>
              <a:rPr lang="en-US" baseline="0" dirty="0" smtClean="0"/>
              <a:t> – different devices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CE9BF-CB38-4197-92B8-42F7E49F88D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CE9BF-CB38-4197-92B8-42F7E49F88D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Based Content Distribution Network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Prajakta</a:t>
            </a:r>
            <a:r>
              <a:rPr lang="en-US" dirty="0" smtClean="0"/>
              <a:t> </a:t>
            </a:r>
            <a:r>
              <a:rPr lang="en-US" dirty="0" err="1" smtClean="0"/>
              <a:t>Deosthali</a:t>
            </a:r>
            <a:endParaRPr lang="en-US" dirty="0" smtClean="0"/>
          </a:p>
          <a:p>
            <a:r>
              <a:rPr lang="en-US" dirty="0" smtClean="0"/>
              <a:t>Computer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ahead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dynamic content</a:t>
            </a:r>
          </a:p>
          <a:p>
            <a:r>
              <a:rPr lang="en-US" dirty="0" smtClean="0"/>
              <a:t>Ability to create content </a:t>
            </a:r>
          </a:p>
          <a:p>
            <a:r>
              <a:rPr lang="en-US" dirty="0" smtClean="0"/>
              <a:t>Security </a:t>
            </a:r>
          </a:p>
          <a:p>
            <a:r>
              <a:rPr lang="en-US" dirty="0" smtClean="0"/>
              <a:t>Better management of hybrid clouds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Application</a:t>
            </a:r>
            <a:r>
              <a:rPr lang="en-US" dirty="0" smtClean="0"/>
              <a:t> </a:t>
            </a:r>
            <a:r>
              <a:rPr lang="en-US" dirty="0" smtClean="0"/>
              <a:t>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Interactivity</a:t>
            </a:r>
          </a:p>
          <a:p>
            <a:r>
              <a:rPr lang="en-US" dirty="0" smtClean="0"/>
              <a:t>High Availability</a:t>
            </a:r>
          </a:p>
          <a:p>
            <a:r>
              <a:rPr lang="en-US" dirty="0" smtClean="0"/>
              <a:t>Heterogeneity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Quality Of Service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CDN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105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CDN disadvantages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support for dynamic content </a:t>
            </a:r>
          </a:p>
          <a:p>
            <a:r>
              <a:rPr lang="en-US" dirty="0" smtClean="0"/>
              <a:t>No content personalization </a:t>
            </a:r>
          </a:p>
          <a:p>
            <a:r>
              <a:rPr lang="en-US" dirty="0" smtClean="0"/>
              <a:t>Inflexible cost model</a:t>
            </a:r>
          </a:p>
          <a:p>
            <a:r>
              <a:rPr lang="en-US" dirty="0" smtClean="0"/>
              <a:t>Limited resource </a:t>
            </a:r>
          </a:p>
          <a:p>
            <a:r>
              <a:rPr lang="en-US" dirty="0" smtClean="0"/>
              <a:t>No support for content creation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CCDN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1074" y="1935163"/>
            <a:ext cx="764185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CCDN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orchestrator</a:t>
            </a:r>
          </a:p>
          <a:p>
            <a:pPr>
              <a:buNone/>
            </a:pPr>
            <a:r>
              <a:rPr lang="en-US" dirty="0" smtClean="0"/>
              <a:t>    It is the master server. It holds all the content and responds to request of slave servers.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Of Presence Servers</a:t>
            </a:r>
          </a:p>
          <a:p>
            <a:pPr>
              <a:buNone/>
            </a:pPr>
            <a:r>
              <a:rPr lang="en-US" dirty="0" smtClean="0"/>
              <a:t>    These are geographically distributed servers. </a:t>
            </a:r>
          </a:p>
          <a:p>
            <a:pPr>
              <a:buNone/>
            </a:pPr>
            <a:r>
              <a:rPr lang="en-US" dirty="0" smtClean="0"/>
              <a:t>    Part of CDN </a:t>
            </a:r>
          </a:p>
          <a:p>
            <a:pPr>
              <a:buNone/>
            </a:pPr>
            <a:r>
              <a:rPr lang="en-US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CCDN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Pay-as-you-go model </a:t>
            </a:r>
          </a:p>
          <a:p>
            <a:r>
              <a:rPr lang="en-US" dirty="0" smtClean="0"/>
              <a:t>Virtual infinite resource</a:t>
            </a:r>
          </a:p>
          <a:p>
            <a:r>
              <a:rPr lang="en-US" dirty="0" smtClean="0"/>
              <a:t>Support of cloud services</a:t>
            </a:r>
          </a:p>
          <a:p>
            <a:r>
              <a:rPr lang="en-US" dirty="0" smtClean="0"/>
              <a:t>CCDN Interoperability</a:t>
            </a:r>
          </a:p>
          <a:p>
            <a:r>
              <a:rPr lang="en-US" dirty="0" smtClean="0"/>
              <a:t>Increased Point of Presence</a:t>
            </a:r>
          </a:p>
          <a:p>
            <a:r>
              <a:rPr lang="en-US" dirty="0" smtClean="0"/>
              <a:t>Content personalization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Rackspace</a:t>
            </a:r>
            <a:r>
              <a:rPr lang="en-US" dirty="0" smtClean="0"/>
              <a:t> Cloud Files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2173377"/>
            <a:ext cx="8229600" cy="391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CloudFront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51037"/>
            <a:ext cx="73913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</TotalTime>
  <Words>137</Words>
  <Application>Microsoft Office PowerPoint</Application>
  <PresentationFormat>On-screen Show (4:3)</PresentationFormat>
  <Paragraphs>45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Cloud Based Content Distribution Network </vt:lpstr>
      <vt:lpstr> Application Requirements </vt:lpstr>
      <vt:lpstr>    CDN  </vt:lpstr>
      <vt:lpstr>          CDN disadvantages  </vt:lpstr>
      <vt:lpstr>CCDN </vt:lpstr>
      <vt:lpstr>Components of CCDN </vt:lpstr>
      <vt:lpstr>Advantages of CCDN </vt:lpstr>
      <vt:lpstr>Rackspace Cloud Files</vt:lpstr>
      <vt:lpstr>Amazon CloudFront</vt:lpstr>
      <vt:lpstr>Road ahead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Content Distribution Network </dc:title>
  <dc:creator>Prajakta</dc:creator>
  <cp:lastModifiedBy>Prajakta</cp:lastModifiedBy>
  <cp:revision>32</cp:revision>
  <dcterms:created xsi:type="dcterms:W3CDTF">2006-08-16T00:00:00Z</dcterms:created>
  <dcterms:modified xsi:type="dcterms:W3CDTF">2016-06-01T01:47:42Z</dcterms:modified>
</cp:coreProperties>
</file>