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0760" y="1295400"/>
            <a:ext cx="10976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 PREDICTION</a:t>
            </a:r>
            <a:endParaRPr lang="en-IN" sz="7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4099" y="914400"/>
            <a:ext cx="587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2200" y="4597400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Prajakta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Waykos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9700" y="48895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Dindayal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Kapgate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9600" y="29591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8890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451100"/>
            <a:ext cx="763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automobile industry is booming, the demand for new cars is increasing. With the demand for new cars, used cars have also gained tremendous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these used cars has become crucial by which we can provide the actual value of the car to the buyers and also to the sellers for transparency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method and algorithms  may be required in the prediction of a used cars true market worth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8890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451100"/>
            <a:ext cx="76327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prices are based on Brand, Manufacturer and Transmission type. This process done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who understand the condition and market demand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due to the increase in price of new cars and the inability of customers to buy new cars due to lack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funds and affordability,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car sales are on a global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need for a used car price prediction system to effectively determine the worthiness of the car using a variety of features.</a:t>
            </a:r>
          </a:p>
        </p:txBody>
      </p:sp>
    </p:spTree>
    <p:extLst>
      <p:ext uri="{BB962C8B-B14F-4D97-AF65-F5344CB8AC3E}">
        <p14:creationId xmlns:p14="http://schemas.microsoft.com/office/powerpoint/2010/main" val="853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8890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705100"/>
            <a:ext cx="7632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intended to a particular organization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attempt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generic software, which can be applied by any businesses organization.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going to provide daily reports to legacy systems, which are of greater utility to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087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8890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451100"/>
            <a:ext cx="763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determine the price of used cars using professionals’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by 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machine Learning Models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has been conducted with several setups to determine the price of used cars by employing the supervised learning model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and algorithms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required in the prediction of a used cars true market worth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8128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06600"/>
            <a:ext cx="7569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run using Python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irrelevant column and Null values in dataset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many categorical column in data, so we have done the one hot encoding to all object data type columns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the base model , the parameters 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random search method and best parameters are selected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random search model as increased slightly than base model. MSE, Mean Absolute Error as decreased and R^2 has increased when compared to base model.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7874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FLOW </a:t>
            </a: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t="20930" r="1262" b="20375"/>
          <a:stretch/>
        </p:blipFill>
        <p:spPr>
          <a:xfrm>
            <a:off x="520700" y="2411188"/>
            <a:ext cx="9791700" cy="34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8890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451100"/>
            <a:ext cx="8077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according to the requirement of organization but expansion of modules can be easily included in the software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login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&amp;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revenue model for the system can be defined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slight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made to work or to fit into any such organization.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4100" y="787400"/>
            <a:ext cx="84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456" y="2013781"/>
            <a:ext cx="93096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performing different ML models, we aim to get a better result or less error with max accuracy. Our purpose was to predict the price of the used cars having 25 predictors and 509577 data entries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data cleaning is performed to remove the null values and outliers from the dataset then ML models are implemented to predict the price of cars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with the help of data visualization features were explored deeply. The relation between the features is examined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below table, it can be concluded that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model for the prediction for used car prices.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regression model gave the best MSLE and RMSLE values.</a:t>
            </a:r>
          </a:p>
        </p:txBody>
      </p:sp>
    </p:spTree>
    <p:extLst>
      <p:ext uri="{BB962C8B-B14F-4D97-AF65-F5344CB8AC3E}">
        <p14:creationId xmlns:p14="http://schemas.microsoft.com/office/powerpoint/2010/main" val="17119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</TotalTime>
  <Words>599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Sumeet Supe</dc:creator>
  <cp:lastModifiedBy>Sumeet Supe</cp:lastModifiedBy>
  <cp:revision>11</cp:revision>
  <dcterms:created xsi:type="dcterms:W3CDTF">2022-09-22T02:15:05Z</dcterms:created>
  <dcterms:modified xsi:type="dcterms:W3CDTF">2022-09-24T17:12:23Z</dcterms:modified>
</cp:coreProperties>
</file>